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3" r:id="rId4"/>
    <p:sldId id="287" r:id="rId5"/>
    <p:sldId id="291" r:id="rId6"/>
    <p:sldId id="257" r:id="rId7"/>
    <p:sldId id="265" r:id="rId8"/>
    <p:sldId id="266" r:id="rId9"/>
    <p:sldId id="264" r:id="rId10"/>
    <p:sldId id="290" r:id="rId11"/>
    <p:sldId id="267" r:id="rId12"/>
    <p:sldId id="268" r:id="rId13"/>
    <p:sldId id="269" r:id="rId14"/>
    <p:sldId id="270" r:id="rId15"/>
    <p:sldId id="271" r:id="rId16"/>
    <p:sldId id="272" r:id="rId17"/>
    <p:sldId id="288" r:id="rId18"/>
    <p:sldId id="263" r:id="rId19"/>
    <p:sldId id="259" r:id="rId20"/>
    <p:sldId id="284" r:id="rId21"/>
    <p:sldId id="285" r:id="rId22"/>
    <p:sldId id="260" r:id="rId23"/>
    <p:sldId id="261" r:id="rId24"/>
    <p:sldId id="262" r:id="rId25"/>
    <p:sldId id="273" r:id="rId26"/>
    <p:sldId id="274" r:id="rId27"/>
    <p:sldId id="294" r:id="rId28"/>
    <p:sldId id="275" r:id="rId29"/>
    <p:sldId id="286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95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 ROLAND" userId="3e328f99-3a2b-4b24-8ce7-4e009324d818" providerId="ADAL" clId="{690A0394-628C-4AEA-AEB2-808B75D09D3B}"/>
    <pc:docChg chg="undo custSel addSld delSld modSld sldOrd">
      <pc:chgData name="Pascal ROLAND" userId="3e328f99-3a2b-4b24-8ce7-4e009324d818" providerId="ADAL" clId="{690A0394-628C-4AEA-AEB2-808B75D09D3B}" dt="2025-04-16T19:47:30.456" v="3779" actId="255"/>
      <pc:docMkLst>
        <pc:docMk/>
      </pc:docMkLst>
      <pc:sldChg chg="modSp">
        <pc:chgData name="Pascal ROLAND" userId="3e328f99-3a2b-4b24-8ce7-4e009324d818" providerId="ADAL" clId="{690A0394-628C-4AEA-AEB2-808B75D09D3B}" dt="2025-04-14T22:16:14.552" v="0" actId="27636"/>
        <pc:sldMkLst>
          <pc:docMk/>
          <pc:sldMk cId="2157295829" sldId="256"/>
        </pc:sldMkLst>
        <pc:spChg chg="mod">
          <ac:chgData name="Pascal ROLAND" userId="3e328f99-3a2b-4b24-8ce7-4e009324d818" providerId="ADAL" clId="{690A0394-628C-4AEA-AEB2-808B75D09D3B}" dt="2025-04-14T22:16:14.552" v="0" actId="27636"/>
          <ac:spMkLst>
            <pc:docMk/>
            <pc:sldMk cId="2157295829" sldId="256"/>
            <ac:spMk id="2" creationId="{74AD2467-7B60-4D84-BF44-CC00C4C11733}"/>
          </ac:spMkLst>
        </pc:spChg>
      </pc:sldChg>
      <pc:sldChg chg="modSp">
        <pc:chgData name="Pascal ROLAND" userId="3e328f99-3a2b-4b24-8ce7-4e009324d818" providerId="ADAL" clId="{690A0394-628C-4AEA-AEB2-808B75D09D3B}" dt="2025-04-16T19:04:21.190" v="3429" actId="255"/>
        <pc:sldMkLst>
          <pc:docMk/>
          <pc:sldMk cId="2109306399" sldId="257"/>
        </pc:sldMkLst>
        <pc:spChg chg="mod">
          <ac:chgData name="Pascal ROLAND" userId="3e328f99-3a2b-4b24-8ce7-4e009324d818" providerId="ADAL" clId="{690A0394-628C-4AEA-AEB2-808B75D09D3B}" dt="2025-04-16T19:04:21.190" v="3429" actId="255"/>
          <ac:spMkLst>
            <pc:docMk/>
            <pc:sldMk cId="2109306399" sldId="257"/>
            <ac:spMk id="3" creationId="{86F0524D-C6E1-481C-8768-79AD34D780E4}"/>
          </ac:spMkLst>
        </pc:spChg>
      </pc:sldChg>
      <pc:sldChg chg="modSp del">
        <pc:chgData name="Pascal ROLAND" userId="3e328f99-3a2b-4b24-8ce7-4e009324d818" providerId="ADAL" clId="{690A0394-628C-4AEA-AEB2-808B75D09D3B}" dt="2025-04-16T19:08:01.952" v="3438" actId="2696"/>
        <pc:sldMkLst>
          <pc:docMk/>
          <pc:sldMk cId="2683618745" sldId="258"/>
        </pc:sldMkLst>
        <pc:spChg chg="mod">
          <ac:chgData name="Pascal ROLAND" userId="3e328f99-3a2b-4b24-8ce7-4e009324d818" providerId="ADAL" clId="{690A0394-628C-4AEA-AEB2-808B75D09D3B}" dt="2025-04-15T20:40:09.879" v="126" actId="5793"/>
          <ac:spMkLst>
            <pc:docMk/>
            <pc:sldMk cId="2683618745" sldId="258"/>
            <ac:spMk id="3" creationId="{C439EB8E-4791-4F97-A048-93E967C97B03}"/>
          </ac:spMkLst>
        </pc:spChg>
      </pc:sldChg>
      <pc:sldChg chg="modSp">
        <pc:chgData name="Pascal ROLAND" userId="3e328f99-3a2b-4b24-8ce7-4e009324d818" providerId="ADAL" clId="{690A0394-628C-4AEA-AEB2-808B75D09D3B}" dt="2025-04-15T20:57:03.224" v="298" actId="313"/>
        <pc:sldMkLst>
          <pc:docMk/>
          <pc:sldMk cId="3977273360" sldId="259"/>
        </pc:sldMkLst>
        <pc:spChg chg="mod">
          <ac:chgData name="Pascal ROLAND" userId="3e328f99-3a2b-4b24-8ce7-4e009324d818" providerId="ADAL" clId="{690A0394-628C-4AEA-AEB2-808B75D09D3B}" dt="2025-04-15T20:44:59.773" v="235" actId="20577"/>
          <ac:spMkLst>
            <pc:docMk/>
            <pc:sldMk cId="3977273360" sldId="259"/>
            <ac:spMk id="2" creationId="{FAB5786E-53ED-482D-AFFE-A24DB2B3167B}"/>
          </ac:spMkLst>
        </pc:spChg>
        <pc:spChg chg="mod">
          <ac:chgData name="Pascal ROLAND" userId="3e328f99-3a2b-4b24-8ce7-4e009324d818" providerId="ADAL" clId="{690A0394-628C-4AEA-AEB2-808B75D09D3B}" dt="2025-04-15T20:57:03.224" v="298" actId="313"/>
          <ac:spMkLst>
            <pc:docMk/>
            <pc:sldMk cId="3977273360" sldId="259"/>
            <ac:spMk id="3" creationId="{B8C018BF-3E02-413D-9C5C-2F5052B9973D}"/>
          </ac:spMkLst>
        </pc:spChg>
      </pc:sldChg>
      <pc:sldChg chg="modSp">
        <pc:chgData name="Pascal ROLAND" userId="3e328f99-3a2b-4b24-8ce7-4e009324d818" providerId="ADAL" clId="{690A0394-628C-4AEA-AEB2-808B75D09D3B}" dt="2025-04-15T20:57:47.392" v="303" actId="113"/>
        <pc:sldMkLst>
          <pc:docMk/>
          <pc:sldMk cId="3336441792" sldId="260"/>
        </pc:sldMkLst>
        <pc:spChg chg="mod">
          <ac:chgData name="Pascal ROLAND" userId="3e328f99-3a2b-4b24-8ce7-4e009324d818" providerId="ADAL" clId="{690A0394-628C-4AEA-AEB2-808B75D09D3B}" dt="2025-04-15T20:47:48.592" v="286" actId="113"/>
          <ac:spMkLst>
            <pc:docMk/>
            <pc:sldMk cId="3336441792" sldId="260"/>
            <ac:spMk id="2" creationId="{9B7B0429-F956-4B57-A29D-14BB850D5279}"/>
          </ac:spMkLst>
        </pc:spChg>
        <pc:spChg chg="mod">
          <ac:chgData name="Pascal ROLAND" userId="3e328f99-3a2b-4b24-8ce7-4e009324d818" providerId="ADAL" clId="{690A0394-628C-4AEA-AEB2-808B75D09D3B}" dt="2025-04-15T20:57:47.392" v="303" actId="113"/>
          <ac:spMkLst>
            <pc:docMk/>
            <pc:sldMk cId="3336441792" sldId="260"/>
            <ac:spMk id="3" creationId="{209CFBB2-C8AB-4D8B-B812-EBB3DC596FCE}"/>
          </ac:spMkLst>
        </pc:spChg>
      </pc:sldChg>
      <pc:sldChg chg="modSp">
        <pc:chgData name="Pascal ROLAND" userId="3e328f99-3a2b-4b24-8ce7-4e009324d818" providerId="ADAL" clId="{690A0394-628C-4AEA-AEB2-808B75D09D3B}" dt="2025-04-16T07:49:05.701" v="1133" actId="20577"/>
        <pc:sldMkLst>
          <pc:docMk/>
          <pc:sldMk cId="3781385727" sldId="261"/>
        </pc:sldMkLst>
        <pc:spChg chg="mod">
          <ac:chgData name="Pascal ROLAND" userId="3e328f99-3a2b-4b24-8ce7-4e009324d818" providerId="ADAL" clId="{690A0394-628C-4AEA-AEB2-808B75D09D3B}" dt="2025-04-16T07:49:05.701" v="1133" actId="20577"/>
          <ac:spMkLst>
            <pc:docMk/>
            <pc:sldMk cId="3781385727" sldId="261"/>
            <ac:spMk id="2" creationId="{2A137BD7-C2FB-4388-925D-2B5849CA76FA}"/>
          </ac:spMkLst>
        </pc:spChg>
        <pc:spChg chg="mod">
          <ac:chgData name="Pascal ROLAND" userId="3e328f99-3a2b-4b24-8ce7-4e009324d818" providerId="ADAL" clId="{690A0394-628C-4AEA-AEB2-808B75D09D3B}" dt="2025-04-15T21:25:15.064" v="655" actId="20577"/>
          <ac:spMkLst>
            <pc:docMk/>
            <pc:sldMk cId="3781385727" sldId="261"/>
            <ac:spMk id="3" creationId="{3C2313E5-F5A3-4799-B7C7-6528085F04A4}"/>
          </ac:spMkLst>
        </pc:spChg>
      </pc:sldChg>
      <pc:sldChg chg="modSp">
        <pc:chgData name="Pascal ROLAND" userId="3e328f99-3a2b-4b24-8ce7-4e009324d818" providerId="ADAL" clId="{690A0394-628C-4AEA-AEB2-808B75D09D3B}" dt="2025-04-16T19:16:03.717" v="3495" actId="20577"/>
        <pc:sldMkLst>
          <pc:docMk/>
          <pc:sldMk cId="316490372" sldId="262"/>
        </pc:sldMkLst>
        <pc:spChg chg="mod">
          <ac:chgData name="Pascal ROLAND" userId="3e328f99-3a2b-4b24-8ce7-4e009324d818" providerId="ADAL" clId="{690A0394-628C-4AEA-AEB2-808B75D09D3B}" dt="2025-04-16T19:14:37.676" v="3440" actId="255"/>
          <ac:spMkLst>
            <pc:docMk/>
            <pc:sldMk cId="316490372" sldId="262"/>
            <ac:spMk id="2" creationId="{D2D91704-587E-443E-89AC-DE801A30E168}"/>
          </ac:spMkLst>
        </pc:spChg>
        <pc:spChg chg="mod">
          <ac:chgData name="Pascal ROLAND" userId="3e328f99-3a2b-4b24-8ce7-4e009324d818" providerId="ADAL" clId="{690A0394-628C-4AEA-AEB2-808B75D09D3B}" dt="2025-04-16T19:16:03.717" v="3495" actId="20577"/>
          <ac:spMkLst>
            <pc:docMk/>
            <pc:sldMk cId="316490372" sldId="262"/>
            <ac:spMk id="3" creationId="{21D322A6-E547-423D-AE33-B9A273219547}"/>
          </ac:spMkLst>
        </pc:spChg>
      </pc:sldChg>
      <pc:sldChg chg="modSp ord">
        <pc:chgData name="Pascal ROLAND" userId="3e328f99-3a2b-4b24-8ce7-4e009324d818" providerId="ADAL" clId="{690A0394-628C-4AEA-AEB2-808B75D09D3B}" dt="2025-04-16T19:02:27.673" v="3422"/>
        <pc:sldMkLst>
          <pc:docMk/>
          <pc:sldMk cId="1790831753" sldId="263"/>
        </pc:sldMkLst>
        <pc:spChg chg="mod">
          <ac:chgData name="Pascal ROLAND" userId="3e328f99-3a2b-4b24-8ce7-4e009324d818" providerId="ADAL" clId="{690A0394-628C-4AEA-AEB2-808B75D09D3B}" dt="2025-04-16T18:54:39.299" v="3385" actId="20577"/>
          <ac:spMkLst>
            <pc:docMk/>
            <pc:sldMk cId="1790831753" sldId="263"/>
            <ac:spMk id="2" creationId="{4435E862-0B76-43BF-928E-0F2DC44699BC}"/>
          </ac:spMkLst>
        </pc:spChg>
        <pc:spChg chg="mod">
          <ac:chgData name="Pascal ROLAND" userId="3e328f99-3a2b-4b24-8ce7-4e009324d818" providerId="ADAL" clId="{690A0394-628C-4AEA-AEB2-808B75D09D3B}" dt="2025-04-16T17:10:53.592" v="3194" actId="113"/>
          <ac:spMkLst>
            <pc:docMk/>
            <pc:sldMk cId="1790831753" sldId="263"/>
            <ac:spMk id="3" creationId="{91DB3264-9120-410B-9E43-F5C049D80B6F}"/>
          </ac:spMkLst>
        </pc:spChg>
      </pc:sldChg>
      <pc:sldChg chg="modSp ord">
        <pc:chgData name="Pascal ROLAND" userId="3e328f99-3a2b-4b24-8ce7-4e009324d818" providerId="ADAL" clId="{690A0394-628C-4AEA-AEB2-808B75D09D3B}" dt="2025-04-16T18:59:13.634" v="3420" actId="20577"/>
        <pc:sldMkLst>
          <pc:docMk/>
          <pc:sldMk cId="2807146258" sldId="264"/>
        </pc:sldMkLst>
        <pc:spChg chg="mod">
          <ac:chgData name="Pascal ROLAND" userId="3e328f99-3a2b-4b24-8ce7-4e009324d818" providerId="ADAL" clId="{690A0394-628C-4AEA-AEB2-808B75D09D3B}" dt="2025-04-16T18:59:13.634" v="3420" actId="20577"/>
          <ac:spMkLst>
            <pc:docMk/>
            <pc:sldMk cId="2807146258" sldId="264"/>
            <ac:spMk id="3" creationId="{8D843741-2DE3-4586-AE8C-949EDE48D068}"/>
          </ac:spMkLst>
        </pc:spChg>
      </pc:sldChg>
      <pc:sldChg chg="modSp ord">
        <pc:chgData name="Pascal ROLAND" userId="3e328f99-3a2b-4b24-8ce7-4e009324d818" providerId="ADAL" clId="{690A0394-628C-4AEA-AEB2-808B75D09D3B}" dt="2025-04-16T17:12:20.292" v="3209" actId="27636"/>
        <pc:sldMkLst>
          <pc:docMk/>
          <pc:sldMk cId="4159512003" sldId="265"/>
        </pc:sldMkLst>
        <pc:spChg chg="mod">
          <ac:chgData name="Pascal ROLAND" userId="3e328f99-3a2b-4b24-8ce7-4e009324d818" providerId="ADAL" clId="{690A0394-628C-4AEA-AEB2-808B75D09D3B}" dt="2025-04-16T17:11:55.492" v="3196"/>
          <ac:spMkLst>
            <pc:docMk/>
            <pc:sldMk cId="4159512003" sldId="265"/>
            <ac:spMk id="2" creationId="{985D4605-B1FF-4A95-8961-5048251FFC32}"/>
          </ac:spMkLst>
        </pc:spChg>
        <pc:spChg chg="mod">
          <ac:chgData name="Pascal ROLAND" userId="3e328f99-3a2b-4b24-8ce7-4e009324d818" providerId="ADAL" clId="{690A0394-628C-4AEA-AEB2-808B75D09D3B}" dt="2025-04-16T17:12:20.292" v="3209" actId="27636"/>
          <ac:spMkLst>
            <pc:docMk/>
            <pc:sldMk cId="4159512003" sldId="265"/>
            <ac:spMk id="3" creationId="{34F265B8-B017-4867-82AF-6C43C1589165}"/>
          </ac:spMkLst>
        </pc:spChg>
      </pc:sldChg>
      <pc:sldChg chg="modSp ord">
        <pc:chgData name="Pascal ROLAND" userId="3e328f99-3a2b-4b24-8ce7-4e009324d818" providerId="ADAL" clId="{690A0394-628C-4AEA-AEB2-808B75D09D3B}" dt="2025-04-16T18:51:30.699" v="3348" actId="20577"/>
        <pc:sldMkLst>
          <pc:docMk/>
          <pc:sldMk cId="933962104" sldId="266"/>
        </pc:sldMkLst>
        <pc:spChg chg="mod">
          <ac:chgData name="Pascal ROLAND" userId="3e328f99-3a2b-4b24-8ce7-4e009324d818" providerId="ADAL" clId="{690A0394-628C-4AEA-AEB2-808B75D09D3B}" dt="2025-04-16T17:08:45.297" v="3183"/>
          <ac:spMkLst>
            <pc:docMk/>
            <pc:sldMk cId="933962104" sldId="266"/>
            <ac:spMk id="2" creationId="{954532C5-946D-4D28-99E4-2B847B130516}"/>
          </ac:spMkLst>
        </pc:spChg>
        <pc:spChg chg="mod">
          <ac:chgData name="Pascal ROLAND" userId="3e328f99-3a2b-4b24-8ce7-4e009324d818" providerId="ADAL" clId="{690A0394-628C-4AEA-AEB2-808B75D09D3B}" dt="2025-04-16T18:51:30.699" v="3348" actId="20577"/>
          <ac:spMkLst>
            <pc:docMk/>
            <pc:sldMk cId="933962104" sldId="266"/>
            <ac:spMk id="3" creationId="{151733D5-FEAF-4555-89C3-ECED2E39D08B}"/>
          </ac:spMkLst>
        </pc:spChg>
      </pc:sldChg>
      <pc:sldChg chg="modSp ord">
        <pc:chgData name="Pascal ROLAND" userId="3e328f99-3a2b-4b24-8ce7-4e009324d818" providerId="ADAL" clId="{690A0394-628C-4AEA-AEB2-808B75D09D3B}" dt="2025-04-16T07:54:20.460" v="1321"/>
        <pc:sldMkLst>
          <pc:docMk/>
          <pc:sldMk cId="795613892" sldId="267"/>
        </pc:sldMkLst>
        <pc:spChg chg="mod">
          <ac:chgData name="Pascal ROLAND" userId="3e328f99-3a2b-4b24-8ce7-4e009324d818" providerId="ADAL" clId="{690A0394-628C-4AEA-AEB2-808B75D09D3B}" dt="2025-04-15T21:28:51.581" v="661"/>
          <ac:spMkLst>
            <pc:docMk/>
            <pc:sldMk cId="795613892" sldId="267"/>
            <ac:spMk id="3" creationId="{C41F5568-DF0B-4859-989F-71BB43FF43B2}"/>
          </ac:spMkLst>
        </pc:spChg>
      </pc:sldChg>
      <pc:sldChg chg="modSp ord">
        <pc:chgData name="Pascal ROLAND" userId="3e328f99-3a2b-4b24-8ce7-4e009324d818" providerId="ADAL" clId="{690A0394-628C-4AEA-AEB2-808B75D09D3B}" dt="2025-04-16T19:03:10.506" v="3423" actId="113"/>
        <pc:sldMkLst>
          <pc:docMk/>
          <pc:sldMk cId="2220251721" sldId="268"/>
        </pc:sldMkLst>
        <pc:spChg chg="mod">
          <ac:chgData name="Pascal ROLAND" userId="3e328f99-3a2b-4b24-8ce7-4e009324d818" providerId="ADAL" clId="{690A0394-628C-4AEA-AEB2-808B75D09D3B}" dt="2025-04-16T19:03:10.506" v="3423" actId="113"/>
          <ac:spMkLst>
            <pc:docMk/>
            <pc:sldMk cId="2220251721" sldId="268"/>
            <ac:spMk id="3" creationId="{20CF81B0-F2BE-43AF-B0EA-7D2A9C5994BB}"/>
          </ac:spMkLst>
        </pc:spChg>
      </pc:sldChg>
      <pc:sldChg chg="modSp ord">
        <pc:chgData name="Pascal ROLAND" userId="3e328f99-3a2b-4b24-8ce7-4e009324d818" providerId="ADAL" clId="{690A0394-628C-4AEA-AEB2-808B75D09D3B}" dt="2025-04-16T19:03:18.615" v="3424" actId="113"/>
        <pc:sldMkLst>
          <pc:docMk/>
          <pc:sldMk cId="2589709758" sldId="269"/>
        </pc:sldMkLst>
        <pc:spChg chg="mod">
          <ac:chgData name="Pascal ROLAND" userId="3e328f99-3a2b-4b24-8ce7-4e009324d818" providerId="ADAL" clId="{690A0394-628C-4AEA-AEB2-808B75D09D3B}" dt="2025-04-16T19:03:18.615" v="3424" actId="113"/>
          <ac:spMkLst>
            <pc:docMk/>
            <pc:sldMk cId="2589709758" sldId="269"/>
            <ac:spMk id="3" creationId="{E81CB0B6-01EC-4A42-BB05-1BE6C512680A}"/>
          </ac:spMkLst>
        </pc:spChg>
      </pc:sldChg>
      <pc:sldChg chg="modSp ord">
        <pc:chgData name="Pascal ROLAND" userId="3e328f99-3a2b-4b24-8ce7-4e009324d818" providerId="ADAL" clId="{690A0394-628C-4AEA-AEB2-808B75D09D3B}" dt="2025-04-16T19:03:25.641" v="3425" actId="113"/>
        <pc:sldMkLst>
          <pc:docMk/>
          <pc:sldMk cId="1703169619" sldId="270"/>
        </pc:sldMkLst>
        <pc:spChg chg="mod">
          <ac:chgData name="Pascal ROLAND" userId="3e328f99-3a2b-4b24-8ce7-4e009324d818" providerId="ADAL" clId="{690A0394-628C-4AEA-AEB2-808B75D09D3B}" dt="2025-04-15T21:27:12.295" v="657" actId="122"/>
          <ac:spMkLst>
            <pc:docMk/>
            <pc:sldMk cId="1703169619" sldId="270"/>
            <ac:spMk id="2" creationId="{3D3CCF30-356D-43B2-B9CC-CF3E4D34F5C1}"/>
          </ac:spMkLst>
        </pc:spChg>
        <pc:spChg chg="mod">
          <ac:chgData name="Pascal ROLAND" userId="3e328f99-3a2b-4b24-8ce7-4e009324d818" providerId="ADAL" clId="{690A0394-628C-4AEA-AEB2-808B75D09D3B}" dt="2025-04-16T19:03:25.641" v="3425" actId="113"/>
          <ac:spMkLst>
            <pc:docMk/>
            <pc:sldMk cId="1703169619" sldId="270"/>
            <ac:spMk id="3" creationId="{17069690-B8D6-42D8-B240-57582734CDD3}"/>
          </ac:spMkLst>
        </pc:spChg>
      </pc:sldChg>
      <pc:sldChg chg="modSp ord">
        <pc:chgData name="Pascal ROLAND" userId="3e328f99-3a2b-4b24-8ce7-4e009324d818" providerId="ADAL" clId="{690A0394-628C-4AEA-AEB2-808B75D09D3B}" dt="2025-04-16T19:03:31.664" v="3426" actId="113"/>
        <pc:sldMkLst>
          <pc:docMk/>
          <pc:sldMk cId="259993992" sldId="271"/>
        </pc:sldMkLst>
        <pc:spChg chg="mod">
          <ac:chgData name="Pascal ROLAND" userId="3e328f99-3a2b-4b24-8ce7-4e009324d818" providerId="ADAL" clId="{690A0394-628C-4AEA-AEB2-808B75D09D3B}" dt="2025-04-16T19:03:31.664" v="3426" actId="113"/>
          <ac:spMkLst>
            <pc:docMk/>
            <pc:sldMk cId="259993992" sldId="271"/>
            <ac:spMk id="3" creationId="{BBF9BB46-027E-4A1A-B2C2-87067B0C290F}"/>
          </ac:spMkLst>
        </pc:spChg>
      </pc:sldChg>
      <pc:sldChg chg="modSp ord">
        <pc:chgData name="Pascal ROLAND" userId="3e328f99-3a2b-4b24-8ce7-4e009324d818" providerId="ADAL" clId="{690A0394-628C-4AEA-AEB2-808B75D09D3B}" dt="2025-04-16T19:04:00.165" v="3428" actId="113"/>
        <pc:sldMkLst>
          <pc:docMk/>
          <pc:sldMk cId="3384676391" sldId="272"/>
        </pc:sldMkLst>
        <pc:spChg chg="mod">
          <ac:chgData name="Pascal ROLAND" userId="3e328f99-3a2b-4b24-8ce7-4e009324d818" providerId="ADAL" clId="{690A0394-628C-4AEA-AEB2-808B75D09D3B}" dt="2025-04-16T19:04:00.165" v="3428" actId="113"/>
          <ac:spMkLst>
            <pc:docMk/>
            <pc:sldMk cId="3384676391" sldId="272"/>
            <ac:spMk id="3" creationId="{5894683F-4452-4E38-862A-0C37F6DD8826}"/>
          </ac:spMkLst>
        </pc:spChg>
      </pc:sldChg>
      <pc:sldChg chg="modSp">
        <pc:chgData name="Pascal ROLAND" userId="3e328f99-3a2b-4b24-8ce7-4e009324d818" providerId="ADAL" clId="{690A0394-628C-4AEA-AEB2-808B75D09D3B}" dt="2025-04-16T19:18:16.182" v="3510" actId="255"/>
        <pc:sldMkLst>
          <pc:docMk/>
          <pc:sldMk cId="1906836592" sldId="273"/>
        </pc:sldMkLst>
        <pc:spChg chg="mod">
          <ac:chgData name="Pascal ROLAND" userId="3e328f99-3a2b-4b24-8ce7-4e009324d818" providerId="ADAL" clId="{690A0394-628C-4AEA-AEB2-808B75D09D3B}" dt="2025-04-16T16:26:47.800" v="2463" actId="20577"/>
          <ac:spMkLst>
            <pc:docMk/>
            <pc:sldMk cId="1906836592" sldId="273"/>
            <ac:spMk id="2" creationId="{3FE5D659-230F-42F6-9631-B78E301F7F49}"/>
          </ac:spMkLst>
        </pc:spChg>
        <pc:spChg chg="mod">
          <ac:chgData name="Pascal ROLAND" userId="3e328f99-3a2b-4b24-8ce7-4e009324d818" providerId="ADAL" clId="{690A0394-628C-4AEA-AEB2-808B75D09D3B}" dt="2025-04-16T19:18:16.182" v="3510" actId="255"/>
          <ac:spMkLst>
            <pc:docMk/>
            <pc:sldMk cId="1906836592" sldId="273"/>
            <ac:spMk id="3" creationId="{67D7B75E-2B92-4882-BFAF-BAAE52D7B8A7}"/>
          </ac:spMkLst>
        </pc:spChg>
      </pc:sldChg>
      <pc:sldChg chg="modSp">
        <pc:chgData name="Pascal ROLAND" userId="3e328f99-3a2b-4b24-8ce7-4e009324d818" providerId="ADAL" clId="{690A0394-628C-4AEA-AEB2-808B75D09D3B}" dt="2025-04-16T19:25:46.471" v="3619" actId="115"/>
        <pc:sldMkLst>
          <pc:docMk/>
          <pc:sldMk cId="3570173716" sldId="274"/>
        </pc:sldMkLst>
        <pc:spChg chg="mod">
          <ac:chgData name="Pascal ROLAND" userId="3e328f99-3a2b-4b24-8ce7-4e009324d818" providerId="ADAL" clId="{690A0394-628C-4AEA-AEB2-808B75D09D3B}" dt="2025-04-16T19:19:14.338" v="3511"/>
          <ac:spMkLst>
            <pc:docMk/>
            <pc:sldMk cId="3570173716" sldId="274"/>
            <ac:spMk id="2" creationId="{3951CC17-D56F-4BBD-83CA-C8A1114A6652}"/>
          </ac:spMkLst>
        </pc:spChg>
        <pc:spChg chg="mod">
          <ac:chgData name="Pascal ROLAND" userId="3e328f99-3a2b-4b24-8ce7-4e009324d818" providerId="ADAL" clId="{690A0394-628C-4AEA-AEB2-808B75D09D3B}" dt="2025-04-16T19:25:46.471" v="3619" actId="115"/>
          <ac:spMkLst>
            <pc:docMk/>
            <pc:sldMk cId="3570173716" sldId="274"/>
            <ac:spMk id="3" creationId="{B413472B-2C6A-4E26-B04A-7484E8E161DF}"/>
          </ac:spMkLst>
        </pc:spChg>
      </pc:sldChg>
      <pc:sldChg chg="modSp">
        <pc:chgData name="Pascal ROLAND" userId="3e328f99-3a2b-4b24-8ce7-4e009324d818" providerId="ADAL" clId="{690A0394-628C-4AEA-AEB2-808B75D09D3B}" dt="2025-04-16T19:26:29.543" v="3620" actId="113"/>
        <pc:sldMkLst>
          <pc:docMk/>
          <pc:sldMk cId="1987346881" sldId="275"/>
        </pc:sldMkLst>
        <pc:spChg chg="mod">
          <ac:chgData name="Pascal ROLAND" userId="3e328f99-3a2b-4b24-8ce7-4e009324d818" providerId="ADAL" clId="{690A0394-628C-4AEA-AEB2-808B75D09D3B}" dt="2025-04-16T19:26:29.543" v="3620" actId="113"/>
          <ac:spMkLst>
            <pc:docMk/>
            <pc:sldMk cId="1987346881" sldId="275"/>
            <ac:spMk id="3" creationId="{9943D7EB-BC2A-49AE-A7BE-4B7BF65D2881}"/>
          </ac:spMkLst>
        </pc:spChg>
      </pc:sldChg>
      <pc:sldChg chg="modSp">
        <pc:chgData name="Pascal ROLAND" userId="3e328f99-3a2b-4b24-8ce7-4e009324d818" providerId="ADAL" clId="{690A0394-628C-4AEA-AEB2-808B75D09D3B}" dt="2025-04-16T19:44:09.483" v="3742" actId="255"/>
        <pc:sldMkLst>
          <pc:docMk/>
          <pc:sldMk cId="3629940937" sldId="276"/>
        </pc:sldMkLst>
        <pc:spChg chg="mod">
          <ac:chgData name="Pascal ROLAND" userId="3e328f99-3a2b-4b24-8ce7-4e009324d818" providerId="ADAL" clId="{690A0394-628C-4AEA-AEB2-808B75D09D3B}" dt="2025-04-16T19:43:51.797" v="3740" actId="20577"/>
          <ac:spMkLst>
            <pc:docMk/>
            <pc:sldMk cId="3629940937" sldId="276"/>
            <ac:spMk id="2" creationId="{CFB4BD49-DE82-4F01-8232-06FA71658EAC}"/>
          </ac:spMkLst>
        </pc:spChg>
        <pc:spChg chg="mod">
          <ac:chgData name="Pascal ROLAND" userId="3e328f99-3a2b-4b24-8ce7-4e009324d818" providerId="ADAL" clId="{690A0394-628C-4AEA-AEB2-808B75D09D3B}" dt="2025-04-16T19:44:09.483" v="3742" actId="255"/>
          <ac:spMkLst>
            <pc:docMk/>
            <pc:sldMk cId="3629940937" sldId="276"/>
            <ac:spMk id="3" creationId="{EC4854C7-7773-41DC-85AF-59FDF8B56308}"/>
          </ac:spMkLst>
        </pc:spChg>
      </pc:sldChg>
      <pc:sldChg chg="modSp">
        <pc:chgData name="Pascal ROLAND" userId="3e328f99-3a2b-4b24-8ce7-4e009324d818" providerId="ADAL" clId="{690A0394-628C-4AEA-AEB2-808B75D09D3B}" dt="2025-04-16T19:45:27.857" v="3763" actId="20577"/>
        <pc:sldMkLst>
          <pc:docMk/>
          <pc:sldMk cId="95277780" sldId="277"/>
        </pc:sldMkLst>
        <pc:spChg chg="mod">
          <ac:chgData name="Pascal ROLAND" userId="3e328f99-3a2b-4b24-8ce7-4e009324d818" providerId="ADAL" clId="{690A0394-628C-4AEA-AEB2-808B75D09D3B}" dt="2025-04-15T21:17:00.627" v="623" actId="113"/>
          <ac:spMkLst>
            <pc:docMk/>
            <pc:sldMk cId="95277780" sldId="277"/>
            <ac:spMk id="2" creationId="{782C7610-5E66-4EFC-8313-A6EA142DEDE3}"/>
          </ac:spMkLst>
        </pc:spChg>
        <pc:spChg chg="mod">
          <ac:chgData name="Pascal ROLAND" userId="3e328f99-3a2b-4b24-8ce7-4e009324d818" providerId="ADAL" clId="{690A0394-628C-4AEA-AEB2-808B75D09D3B}" dt="2025-04-16T19:45:27.857" v="3763" actId="20577"/>
          <ac:spMkLst>
            <pc:docMk/>
            <pc:sldMk cId="95277780" sldId="277"/>
            <ac:spMk id="3" creationId="{27CA8C7D-594A-40E9-9205-FE30C9FE8D43}"/>
          </ac:spMkLst>
        </pc:spChg>
      </pc:sldChg>
      <pc:sldChg chg="modSp">
        <pc:chgData name="Pascal ROLAND" userId="3e328f99-3a2b-4b24-8ce7-4e009324d818" providerId="ADAL" clId="{690A0394-628C-4AEA-AEB2-808B75D09D3B}" dt="2025-04-16T19:30:53.487" v="3630" actId="5793"/>
        <pc:sldMkLst>
          <pc:docMk/>
          <pc:sldMk cId="2675439884" sldId="278"/>
        </pc:sldMkLst>
        <pc:spChg chg="mod">
          <ac:chgData name="Pascal ROLAND" userId="3e328f99-3a2b-4b24-8ce7-4e009324d818" providerId="ADAL" clId="{690A0394-628C-4AEA-AEB2-808B75D09D3B}" dt="2025-04-15T21:17:09.234" v="625" actId="122"/>
          <ac:spMkLst>
            <pc:docMk/>
            <pc:sldMk cId="2675439884" sldId="278"/>
            <ac:spMk id="2" creationId="{7F5BF08A-5A6C-406F-96C7-4E2F50E9742F}"/>
          </ac:spMkLst>
        </pc:spChg>
        <pc:spChg chg="mod">
          <ac:chgData name="Pascal ROLAND" userId="3e328f99-3a2b-4b24-8ce7-4e009324d818" providerId="ADAL" clId="{690A0394-628C-4AEA-AEB2-808B75D09D3B}" dt="2025-04-16T19:30:53.487" v="3630" actId="5793"/>
          <ac:spMkLst>
            <pc:docMk/>
            <pc:sldMk cId="2675439884" sldId="278"/>
            <ac:spMk id="3" creationId="{67BDC72B-27D7-4061-B54A-0284A4968FB9}"/>
          </ac:spMkLst>
        </pc:spChg>
      </pc:sldChg>
      <pc:sldChg chg="modSp">
        <pc:chgData name="Pascal ROLAND" userId="3e328f99-3a2b-4b24-8ce7-4e009324d818" providerId="ADAL" clId="{690A0394-628C-4AEA-AEB2-808B75D09D3B}" dt="2025-04-16T19:31:24.510" v="3633" actId="27636"/>
        <pc:sldMkLst>
          <pc:docMk/>
          <pc:sldMk cId="3505972653" sldId="279"/>
        </pc:sldMkLst>
        <pc:spChg chg="mod">
          <ac:chgData name="Pascal ROLAND" userId="3e328f99-3a2b-4b24-8ce7-4e009324d818" providerId="ADAL" clId="{690A0394-628C-4AEA-AEB2-808B75D09D3B}" dt="2025-04-15T21:17:27.365" v="627" actId="122"/>
          <ac:spMkLst>
            <pc:docMk/>
            <pc:sldMk cId="3505972653" sldId="279"/>
            <ac:spMk id="2" creationId="{DBA90D82-8C86-4E15-8278-C0799980CABA}"/>
          </ac:spMkLst>
        </pc:spChg>
        <pc:spChg chg="mod">
          <ac:chgData name="Pascal ROLAND" userId="3e328f99-3a2b-4b24-8ce7-4e009324d818" providerId="ADAL" clId="{690A0394-628C-4AEA-AEB2-808B75D09D3B}" dt="2025-04-16T19:31:24.510" v="3633" actId="27636"/>
          <ac:spMkLst>
            <pc:docMk/>
            <pc:sldMk cId="3505972653" sldId="279"/>
            <ac:spMk id="3" creationId="{B4F19562-F77A-4246-B8C3-D9F903B89DFA}"/>
          </ac:spMkLst>
        </pc:spChg>
      </pc:sldChg>
      <pc:sldChg chg="modSp">
        <pc:chgData name="Pascal ROLAND" userId="3e328f99-3a2b-4b24-8ce7-4e009324d818" providerId="ADAL" clId="{690A0394-628C-4AEA-AEB2-808B75D09D3B}" dt="2025-04-16T19:34:51.391" v="3666" actId="20577"/>
        <pc:sldMkLst>
          <pc:docMk/>
          <pc:sldMk cId="3319350114" sldId="280"/>
        </pc:sldMkLst>
        <pc:spChg chg="mod">
          <ac:chgData name="Pascal ROLAND" userId="3e328f99-3a2b-4b24-8ce7-4e009324d818" providerId="ADAL" clId="{690A0394-628C-4AEA-AEB2-808B75D09D3B}" dt="2025-04-15T21:17:42.145" v="629" actId="113"/>
          <ac:spMkLst>
            <pc:docMk/>
            <pc:sldMk cId="3319350114" sldId="280"/>
            <ac:spMk id="2" creationId="{FC2EBE2D-C82D-4C87-B64D-5586565B4EB3}"/>
          </ac:spMkLst>
        </pc:spChg>
        <pc:spChg chg="mod">
          <ac:chgData name="Pascal ROLAND" userId="3e328f99-3a2b-4b24-8ce7-4e009324d818" providerId="ADAL" clId="{690A0394-628C-4AEA-AEB2-808B75D09D3B}" dt="2025-04-16T19:34:51.391" v="3666" actId="20577"/>
          <ac:spMkLst>
            <pc:docMk/>
            <pc:sldMk cId="3319350114" sldId="280"/>
            <ac:spMk id="3" creationId="{2A5CE2CF-9A2D-46CA-A8EF-552A136D68D1}"/>
          </ac:spMkLst>
        </pc:spChg>
      </pc:sldChg>
      <pc:sldChg chg="modSp">
        <pc:chgData name="Pascal ROLAND" userId="3e328f99-3a2b-4b24-8ce7-4e009324d818" providerId="ADAL" clId="{690A0394-628C-4AEA-AEB2-808B75D09D3B}" dt="2025-04-16T19:37:09.028" v="3705" actId="20577"/>
        <pc:sldMkLst>
          <pc:docMk/>
          <pc:sldMk cId="2052529468" sldId="281"/>
        </pc:sldMkLst>
        <pc:spChg chg="mod">
          <ac:chgData name="Pascal ROLAND" userId="3e328f99-3a2b-4b24-8ce7-4e009324d818" providerId="ADAL" clId="{690A0394-628C-4AEA-AEB2-808B75D09D3B}" dt="2025-04-15T21:17:52.189" v="631" actId="122"/>
          <ac:spMkLst>
            <pc:docMk/>
            <pc:sldMk cId="2052529468" sldId="281"/>
            <ac:spMk id="2" creationId="{6078AD98-95BD-4116-9BE6-27D8AAFD60F5}"/>
          </ac:spMkLst>
        </pc:spChg>
        <pc:spChg chg="mod">
          <ac:chgData name="Pascal ROLAND" userId="3e328f99-3a2b-4b24-8ce7-4e009324d818" providerId="ADAL" clId="{690A0394-628C-4AEA-AEB2-808B75D09D3B}" dt="2025-04-16T19:37:09.028" v="3705" actId="20577"/>
          <ac:spMkLst>
            <pc:docMk/>
            <pc:sldMk cId="2052529468" sldId="281"/>
            <ac:spMk id="3" creationId="{9D6B8229-8DF2-4AB5-BA25-4E1EA0991C4D}"/>
          </ac:spMkLst>
        </pc:spChg>
      </pc:sldChg>
      <pc:sldChg chg="modSp">
        <pc:chgData name="Pascal ROLAND" userId="3e328f99-3a2b-4b24-8ce7-4e009324d818" providerId="ADAL" clId="{690A0394-628C-4AEA-AEB2-808B75D09D3B}" dt="2025-04-16T19:39:36.537" v="3707" actId="122"/>
        <pc:sldMkLst>
          <pc:docMk/>
          <pc:sldMk cId="596784543" sldId="282"/>
        </pc:sldMkLst>
        <pc:spChg chg="mod">
          <ac:chgData name="Pascal ROLAND" userId="3e328f99-3a2b-4b24-8ce7-4e009324d818" providerId="ADAL" clId="{690A0394-628C-4AEA-AEB2-808B75D09D3B}" dt="2025-04-16T19:39:36.537" v="3707" actId="122"/>
          <ac:spMkLst>
            <pc:docMk/>
            <pc:sldMk cId="596784543" sldId="282"/>
            <ac:spMk id="2" creationId="{EE8B3AD4-9E9A-46A4-9429-ABA9BC95E95F}"/>
          </ac:spMkLst>
        </pc:spChg>
        <pc:spChg chg="mod">
          <ac:chgData name="Pascal ROLAND" userId="3e328f99-3a2b-4b24-8ce7-4e009324d818" providerId="ADAL" clId="{690A0394-628C-4AEA-AEB2-808B75D09D3B}" dt="2025-04-15T21:18:46.120" v="637" actId="20577"/>
          <ac:spMkLst>
            <pc:docMk/>
            <pc:sldMk cId="596784543" sldId="282"/>
            <ac:spMk id="3" creationId="{B998E6B0-5A2F-4D52-AF9E-88436FB11338}"/>
          </ac:spMkLst>
        </pc:spChg>
      </pc:sldChg>
      <pc:sldChg chg="modSp">
        <pc:chgData name="Pascal ROLAND" userId="3e328f99-3a2b-4b24-8ce7-4e009324d818" providerId="ADAL" clId="{690A0394-628C-4AEA-AEB2-808B75D09D3B}" dt="2025-04-15T20:47:13.675" v="285" actId="255"/>
        <pc:sldMkLst>
          <pc:docMk/>
          <pc:sldMk cId="4260815034" sldId="284"/>
        </pc:sldMkLst>
        <pc:spChg chg="mod">
          <ac:chgData name="Pascal ROLAND" userId="3e328f99-3a2b-4b24-8ce7-4e009324d818" providerId="ADAL" clId="{690A0394-628C-4AEA-AEB2-808B75D09D3B}" dt="2025-04-15T20:47:13.675" v="285" actId="255"/>
          <ac:spMkLst>
            <pc:docMk/>
            <pc:sldMk cId="4260815034" sldId="284"/>
            <ac:spMk id="3" creationId="{CC6F48F4-FCDD-4092-A2D3-D2F741E58D72}"/>
          </ac:spMkLst>
        </pc:spChg>
      </pc:sldChg>
      <pc:sldChg chg="modSp">
        <pc:chgData name="Pascal ROLAND" userId="3e328f99-3a2b-4b24-8ce7-4e009324d818" providerId="ADAL" clId="{690A0394-628C-4AEA-AEB2-808B75D09D3B}" dt="2025-04-15T20:57:30.947" v="302" actId="115"/>
        <pc:sldMkLst>
          <pc:docMk/>
          <pc:sldMk cId="110258155" sldId="285"/>
        </pc:sldMkLst>
        <pc:spChg chg="mod">
          <ac:chgData name="Pascal ROLAND" userId="3e328f99-3a2b-4b24-8ce7-4e009324d818" providerId="ADAL" clId="{690A0394-628C-4AEA-AEB2-808B75D09D3B}" dt="2025-04-15T20:57:30.947" v="302" actId="115"/>
          <ac:spMkLst>
            <pc:docMk/>
            <pc:sldMk cId="110258155" sldId="285"/>
            <ac:spMk id="3" creationId="{9C085600-C6D8-4CB9-B5AE-A614A5B0F3B5}"/>
          </ac:spMkLst>
        </pc:spChg>
      </pc:sldChg>
      <pc:sldChg chg="modSp add ord">
        <pc:chgData name="Pascal ROLAND" userId="3e328f99-3a2b-4b24-8ce7-4e009324d818" providerId="ADAL" clId="{690A0394-628C-4AEA-AEB2-808B75D09D3B}" dt="2025-04-16T19:11:23.036" v="3439"/>
        <pc:sldMkLst>
          <pc:docMk/>
          <pc:sldMk cId="1679607447" sldId="287"/>
        </pc:sldMkLst>
        <pc:spChg chg="mod">
          <ac:chgData name="Pascal ROLAND" userId="3e328f99-3a2b-4b24-8ce7-4e009324d818" providerId="ADAL" clId="{690A0394-628C-4AEA-AEB2-808B75D09D3B}" dt="2025-04-15T20:38:37.837" v="117"/>
          <ac:spMkLst>
            <pc:docMk/>
            <pc:sldMk cId="1679607447" sldId="287"/>
            <ac:spMk id="2" creationId="{050C4EFC-64B5-40CB-AFAA-B9A5B4120DF7}"/>
          </ac:spMkLst>
        </pc:spChg>
        <pc:spChg chg="mod">
          <ac:chgData name="Pascal ROLAND" userId="3e328f99-3a2b-4b24-8ce7-4e009324d818" providerId="ADAL" clId="{690A0394-628C-4AEA-AEB2-808B75D09D3B}" dt="2025-04-15T20:40:44.968" v="130" actId="113"/>
          <ac:spMkLst>
            <pc:docMk/>
            <pc:sldMk cId="1679607447" sldId="287"/>
            <ac:spMk id="3" creationId="{D60ED3D2-778B-4E00-8A11-0E9637F83377}"/>
          </ac:spMkLst>
        </pc:spChg>
      </pc:sldChg>
      <pc:sldChg chg="modSp add ord">
        <pc:chgData name="Pascal ROLAND" userId="3e328f99-3a2b-4b24-8ce7-4e009324d818" providerId="ADAL" clId="{690A0394-628C-4AEA-AEB2-808B75D09D3B}" dt="2025-04-16T19:07:40.918" v="3437"/>
        <pc:sldMkLst>
          <pc:docMk/>
          <pc:sldMk cId="1036137337" sldId="288"/>
        </pc:sldMkLst>
        <pc:spChg chg="mod">
          <ac:chgData name="Pascal ROLAND" userId="3e328f99-3a2b-4b24-8ce7-4e009324d818" providerId="ADAL" clId="{690A0394-628C-4AEA-AEB2-808B75D09D3B}" dt="2025-04-15T21:31:56.036" v="861" actId="122"/>
          <ac:spMkLst>
            <pc:docMk/>
            <pc:sldMk cId="1036137337" sldId="288"/>
            <ac:spMk id="2" creationId="{8BBBFEE8-1E51-4C96-B331-413205926738}"/>
          </ac:spMkLst>
        </pc:spChg>
        <pc:spChg chg="mod">
          <ac:chgData name="Pascal ROLAND" userId="3e328f99-3a2b-4b24-8ce7-4e009324d818" providerId="ADAL" clId="{690A0394-628C-4AEA-AEB2-808B75D09D3B}" dt="2025-04-15T21:31:32.346" v="859" actId="255"/>
          <ac:spMkLst>
            <pc:docMk/>
            <pc:sldMk cId="1036137337" sldId="288"/>
            <ac:spMk id="3" creationId="{7B44E728-C254-4C00-A07D-84FF00015FFC}"/>
          </ac:spMkLst>
        </pc:spChg>
      </pc:sldChg>
      <pc:sldChg chg="modSp add">
        <pc:chgData name="Pascal ROLAND" userId="3e328f99-3a2b-4b24-8ce7-4e009324d818" providerId="ADAL" clId="{690A0394-628C-4AEA-AEB2-808B75D09D3B}" dt="2025-04-16T18:45:50.305" v="3210" actId="113"/>
        <pc:sldMkLst>
          <pc:docMk/>
          <pc:sldMk cId="2629061566" sldId="289"/>
        </pc:sldMkLst>
        <pc:spChg chg="mod">
          <ac:chgData name="Pascal ROLAND" userId="3e328f99-3a2b-4b24-8ce7-4e009324d818" providerId="ADAL" clId="{690A0394-628C-4AEA-AEB2-808B75D09D3B}" dt="2025-04-16T15:22:24.675" v="1385" actId="122"/>
          <ac:spMkLst>
            <pc:docMk/>
            <pc:sldMk cId="2629061566" sldId="289"/>
            <ac:spMk id="2" creationId="{3F93EAAC-F555-46EF-A7B6-D7EF9CE3AB8E}"/>
          </ac:spMkLst>
        </pc:spChg>
        <pc:spChg chg="mod">
          <ac:chgData name="Pascal ROLAND" userId="3e328f99-3a2b-4b24-8ce7-4e009324d818" providerId="ADAL" clId="{690A0394-628C-4AEA-AEB2-808B75D09D3B}" dt="2025-04-16T18:45:50.305" v="3210" actId="113"/>
          <ac:spMkLst>
            <pc:docMk/>
            <pc:sldMk cId="2629061566" sldId="289"/>
            <ac:spMk id="3" creationId="{D4A5DEDD-8970-43D7-9B9E-14284BC12D2B}"/>
          </ac:spMkLst>
        </pc:spChg>
      </pc:sldChg>
      <pc:sldChg chg="modSp add ord">
        <pc:chgData name="Pascal ROLAND" userId="3e328f99-3a2b-4b24-8ce7-4e009324d818" providerId="ADAL" clId="{690A0394-628C-4AEA-AEB2-808B75D09D3B}" dt="2025-04-16T19:00:17.010" v="3421"/>
        <pc:sldMkLst>
          <pc:docMk/>
          <pc:sldMk cId="346448091" sldId="290"/>
        </pc:sldMkLst>
        <pc:spChg chg="mod">
          <ac:chgData name="Pascal ROLAND" userId="3e328f99-3a2b-4b24-8ce7-4e009324d818" providerId="ADAL" clId="{690A0394-628C-4AEA-AEB2-808B75D09D3B}" dt="2025-04-16T16:20:06.305" v="2405" actId="122"/>
          <ac:spMkLst>
            <pc:docMk/>
            <pc:sldMk cId="346448091" sldId="290"/>
            <ac:spMk id="2" creationId="{277E8314-E2AD-416A-89CF-0DD4D7185088}"/>
          </ac:spMkLst>
        </pc:spChg>
        <pc:spChg chg="mod">
          <ac:chgData name="Pascal ROLAND" userId="3e328f99-3a2b-4b24-8ce7-4e009324d818" providerId="ADAL" clId="{690A0394-628C-4AEA-AEB2-808B75D09D3B}" dt="2025-04-16T16:19:13.868" v="2356" actId="113"/>
          <ac:spMkLst>
            <pc:docMk/>
            <pc:sldMk cId="346448091" sldId="290"/>
            <ac:spMk id="3" creationId="{D14D9036-3FF0-44DF-89F5-5FC7483F1ECD}"/>
          </ac:spMkLst>
        </pc:spChg>
      </pc:sldChg>
      <pc:sldChg chg="modSp add">
        <pc:chgData name="Pascal ROLAND" userId="3e328f99-3a2b-4b24-8ce7-4e009324d818" providerId="ADAL" clId="{690A0394-628C-4AEA-AEB2-808B75D09D3B}" dt="2025-04-16T18:47:01.451" v="3285" actId="20577"/>
        <pc:sldMkLst>
          <pc:docMk/>
          <pc:sldMk cId="2210232955" sldId="291"/>
        </pc:sldMkLst>
        <pc:spChg chg="mod">
          <ac:chgData name="Pascal ROLAND" userId="3e328f99-3a2b-4b24-8ce7-4e009324d818" providerId="ADAL" clId="{690A0394-628C-4AEA-AEB2-808B75D09D3B}" dt="2025-04-16T16:56:28.585" v="2788" actId="255"/>
          <ac:spMkLst>
            <pc:docMk/>
            <pc:sldMk cId="2210232955" sldId="291"/>
            <ac:spMk id="2" creationId="{031EB8F5-1A3F-4375-8726-82DE60045C6D}"/>
          </ac:spMkLst>
        </pc:spChg>
        <pc:spChg chg="mod">
          <ac:chgData name="Pascal ROLAND" userId="3e328f99-3a2b-4b24-8ce7-4e009324d818" providerId="ADAL" clId="{690A0394-628C-4AEA-AEB2-808B75D09D3B}" dt="2025-04-16T18:47:01.451" v="3285" actId="20577"/>
          <ac:spMkLst>
            <pc:docMk/>
            <pc:sldMk cId="2210232955" sldId="291"/>
            <ac:spMk id="3" creationId="{53830BED-15FC-4101-BA96-E02522965A11}"/>
          </ac:spMkLst>
        </pc:spChg>
      </pc:sldChg>
      <pc:sldChg chg="modSp add del">
        <pc:chgData name="Pascal ROLAND" userId="3e328f99-3a2b-4b24-8ce7-4e009324d818" providerId="ADAL" clId="{690A0394-628C-4AEA-AEB2-808B75D09D3B}" dt="2025-04-16T18:57:23.259" v="3400" actId="2696"/>
        <pc:sldMkLst>
          <pc:docMk/>
          <pc:sldMk cId="1460569654" sldId="292"/>
        </pc:sldMkLst>
        <pc:spChg chg="mod">
          <ac:chgData name="Pascal ROLAND" userId="3e328f99-3a2b-4b24-8ce7-4e009324d818" providerId="ADAL" clId="{690A0394-628C-4AEA-AEB2-808B75D09D3B}" dt="2025-04-16T18:52:37.035" v="3375" actId="20577"/>
          <ac:spMkLst>
            <pc:docMk/>
            <pc:sldMk cId="1460569654" sldId="292"/>
            <ac:spMk id="2" creationId="{9F38C433-39FF-485D-B657-5B70D0E45E28}"/>
          </ac:spMkLst>
        </pc:spChg>
        <pc:spChg chg="mod">
          <ac:chgData name="Pascal ROLAND" userId="3e328f99-3a2b-4b24-8ce7-4e009324d818" providerId="ADAL" clId="{690A0394-628C-4AEA-AEB2-808B75D09D3B}" dt="2025-04-16T18:55:30.237" v="3387" actId="255"/>
          <ac:spMkLst>
            <pc:docMk/>
            <pc:sldMk cId="1460569654" sldId="292"/>
            <ac:spMk id="3" creationId="{D2414CF7-C385-47C7-8A41-5DDA0EC8B727}"/>
          </ac:spMkLst>
        </pc:spChg>
      </pc:sldChg>
      <pc:sldChg chg="add del">
        <pc:chgData name="Pascal ROLAND" userId="3e328f99-3a2b-4b24-8ce7-4e009324d818" providerId="ADAL" clId="{690A0394-628C-4AEA-AEB2-808B75D09D3B}" dt="2025-04-16T19:06:19.073" v="3432" actId="2696"/>
        <pc:sldMkLst>
          <pc:docMk/>
          <pc:sldMk cId="3848106791" sldId="292"/>
        </pc:sldMkLst>
      </pc:sldChg>
      <pc:sldChg chg="modSp add">
        <pc:chgData name="Pascal ROLAND" userId="3e328f99-3a2b-4b24-8ce7-4e009324d818" providerId="ADAL" clId="{690A0394-628C-4AEA-AEB2-808B75D09D3B}" dt="2025-04-16T19:06:42.522" v="3436" actId="20577"/>
        <pc:sldMkLst>
          <pc:docMk/>
          <pc:sldMk cId="3997500412" sldId="293"/>
        </pc:sldMkLst>
        <pc:spChg chg="mod">
          <ac:chgData name="Pascal ROLAND" userId="3e328f99-3a2b-4b24-8ce7-4e009324d818" providerId="ADAL" clId="{690A0394-628C-4AEA-AEB2-808B75D09D3B}" dt="2025-04-16T19:06:42.522" v="3436" actId="20577"/>
          <ac:spMkLst>
            <pc:docMk/>
            <pc:sldMk cId="3997500412" sldId="293"/>
            <ac:spMk id="3" creationId="{C439EB8E-4791-4F97-A048-93E967C97B03}"/>
          </ac:spMkLst>
        </pc:spChg>
      </pc:sldChg>
      <pc:sldChg chg="modSp add">
        <pc:chgData name="Pascal ROLAND" userId="3e328f99-3a2b-4b24-8ce7-4e009324d818" providerId="ADAL" clId="{690A0394-628C-4AEA-AEB2-808B75D09D3B}" dt="2025-04-16T19:20:54.636" v="3521" actId="20577"/>
        <pc:sldMkLst>
          <pc:docMk/>
          <pc:sldMk cId="3019868895" sldId="294"/>
        </pc:sldMkLst>
        <pc:spChg chg="mod">
          <ac:chgData name="Pascal ROLAND" userId="3e328f99-3a2b-4b24-8ce7-4e009324d818" providerId="ADAL" clId="{690A0394-628C-4AEA-AEB2-808B75D09D3B}" dt="2025-04-16T19:20:31.038" v="3519" actId="122"/>
          <ac:spMkLst>
            <pc:docMk/>
            <pc:sldMk cId="3019868895" sldId="294"/>
            <ac:spMk id="2" creationId="{3D029B3F-857D-4562-9D6A-8F478CD8C571}"/>
          </ac:spMkLst>
        </pc:spChg>
        <pc:spChg chg="mod">
          <ac:chgData name="Pascal ROLAND" userId="3e328f99-3a2b-4b24-8ce7-4e009324d818" providerId="ADAL" clId="{690A0394-628C-4AEA-AEB2-808B75D09D3B}" dt="2025-04-16T19:20:54.636" v="3521" actId="20577"/>
          <ac:spMkLst>
            <pc:docMk/>
            <pc:sldMk cId="3019868895" sldId="294"/>
            <ac:spMk id="3" creationId="{1D1B3903-78AA-4A2B-AAD7-9B2DA42EBAC2}"/>
          </ac:spMkLst>
        </pc:spChg>
      </pc:sldChg>
      <pc:sldChg chg="modSp add ord">
        <pc:chgData name="Pascal ROLAND" userId="3e328f99-3a2b-4b24-8ce7-4e009324d818" providerId="ADAL" clId="{690A0394-628C-4AEA-AEB2-808B75D09D3B}" dt="2025-04-16T19:47:30.456" v="3779" actId="255"/>
        <pc:sldMkLst>
          <pc:docMk/>
          <pc:sldMk cId="2236880662" sldId="295"/>
        </pc:sldMkLst>
        <pc:spChg chg="mod">
          <ac:chgData name="Pascal ROLAND" userId="3e328f99-3a2b-4b24-8ce7-4e009324d818" providerId="ADAL" clId="{690A0394-628C-4AEA-AEB2-808B75D09D3B}" dt="2025-04-16T19:47:30.456" v="3779" actId="255"/>
          <ac:spMkLst>
            <pc:docMk/>
            <pc:sldMk cId="2236880662" sldId="295"/>
            <ac:spMk id="2" creationId="{5D5E4755-DCDF-41A2-B4F3-855E36A0A6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20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65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6822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871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0333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3386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411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73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04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62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16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98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99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64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13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10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7AC2A-3821-4CA8-8422-DFD79CF2D8E8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6EB639-3336-45F4-8E93-B071B8C01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54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D2467-7B60-4D84-BF44-CC00C4C11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902280"/>
            <a:ext cx="8915399" cy="287510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700" b="1" dirty="0"/>
              <a:t>Introduction </a:t>
            </a:r>
            <a:br>
              <a:rPr lang="fr-FR" sz="6700" b="1" dirty="0"/>
            </a:br>
            <a:r>
              <a:rPr lang="fr-FR" sz="6700" b="1" dirty="0"/>
              <a:t>au Triduum Pascal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631711-6816-49A7-83E9-C947DF39D0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b="1" dirty="0"/>
              <a:t>Les trois jours saints</a:t>
            </a:r>
          </a:p>
        </p:txBody>
      </p:sp>
    </p:spTree>
    <p:extLst>
      <p:ext uri="{BB962C8B-B14F-4D97-AF65-F5344CB8AC3E}">
        <p14:creationId xmlns:p14="http://schemas.microsoft.com/office/powerpoint/2010/main" val="2157295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7E8314-E2AD-416A-89CF-0DD4D7185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liturgie n’est pas un jeu de représentation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4D9036-3FF0-44DF-89F5-5FC7483F1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/>
              <a:t>« On ne participe pas à la liturgie pour se remémorer les faits passés dans une atmosphère d’affectivité spirituelle, mais pour célébrer un </a:t>
            </a:r>
            <a:r>
              <a:rPr lang="fr-FR" sz="2800" b="1" dirty="0"/>
              <a:t>Mystère rendu actuel</a:t>
            </a:r>
            <a:r>
              <a:rPr lang="fr-FR" sz="2800" dirty="0"/>
              <a:t>. La célébration liturgique rend présente l’efficace d’un moment qui se trouve historiquement passé dans ses aspects matériels, anecdotiques. » 			</a:t>
            </a:r>
            <a:r>
              <a:rPr lang="fr-FR" dirty="0"/>
              <a:t>(Adrien Nocent)</a:t>
            </a:r>
          </a:p>
        </p:txBody>
      </p:sp>
    </p:spTree>
    <p:extLst>
      <p:ext uri="{BB962C8B-B14F-4D97-AF65-F5344CB8AC3E}">
        <p14:creationId xmlns:p14="http://schemas.microsoft.com/office/powerpoint/2010/main" val="346448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7CCFBA-2DA5-4765-AF48-BAB9683C2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1F5568-DF0B-4859-989F-71BB43FF4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b="1" dirty="0"/>
              <a:t>L'Eglise ne célèbre pas la croix sans la résurrection.</a:t>
            </a:r>
          </a:p>
          <a:p>
            <a:r>
              <a:rPr lang="fr-FR" sz="2400" dirty="0"/>
              <a:t>Car le but de la croix du Christ, c'est la vie.</a:t>
            </a:r>
          </a:p>
          <a:p>
            <a:r>
              <a:rPr lang="fr-FR" sz="2400" dirty="0"/>
              <a:t>D'ailleurs, l’Écriture affirme la mort et la Résurrection comme un seul acte.</a:t>
            </a:r>
          </a:p>
          <a:p>
            <a:r>
              <a:rPr lang="fr-FR" sz="2400" dirty="0"/>
              <a:t>cf. St Jean : la gloire est dans la croix</a:t>
            </a:r>
          </a:p>
          <a:p>
            <a:r>
              <a:rPr lang="fr-FR" sz="2400" dirty="0"/>
              <a:t>Cf. Hymne aux Philippiens : deux mouvements, mais une seule réalité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5613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96CE00-8A0D-4249-8D14-9D9CCD2B8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CF81B0-F2BE-43AF-B0EA-7D2A9C599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r-FR" sz="2400" b="1" dirty="0"/>
              <a:t>Sans le Jeudi Saint, la croix apparaîtrait comme une fatalité</a:t>
            </a:r>
          </a:p>
          <a:p>
            <a:pPr marL="0" indent="0">
              <a:buNone/>
            </a:pPr>
            <a:r>
              <a:rPr lang="fr-FR" sz="2400" b="1" dirty="0"/>
              <a:t>et comme une simple action humaine (un meurtre)</a:t>
            </a:r>
          </a:p>
          <a:p>
            <a:pPr marL="0" indent="0">
              <a:buNone/>
            </a:pPr>
            <a:r>
              <a:rPr lang="fr-FR" sz="2400" b="1" dirty="0"/>
              <a:t>=&gt; la Cène nous manifeste qu'il s'agit d'abord d'une action divine</a:t>
            </a:r>
          </a:p>
          <a:p>
            <a:pPr marL="0" indent="0">
              <a:buNone/>
            </a:pPr>
            <a:r>
              <a:rPr lang="fr-FR" sz="2400" b="1" dirty="0"/>
              <a:t>et que c'est un acte souverainement libre, un sacrifice librement consenti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0251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FBC2A-CA59-4757-8E19-EC7DC48B0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1CB0B6-01EC-4A42-BB05-1BE6C5126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r-FR" sz="2400" b="1" dirty="0"/>
              <a:t>Sans le dimanche de Pâques, la croix apparaîtrait comme défaite et anéantissement.</a:t>
            </a:r>
          </a:p>
          <a:p>
            <a:pPr marL="0" indent="0">
              <a:buNone/>
            </a:pPr>
            <a:r>
              <a:rPr lang="fr-FR" sz="2400" b="1" dirty="0"/>
              <a:t>=&gt; la résurrection nous révèle que les puissances des ténèbres se condamnent elles-mêmes en crucifiant le Christ.</a:t>
            </a:r>
          </a:p>
          <a:p>
            <a:pPr marL="0" indent="0">
              <a:buNone/>
            </a:pPr>
            <a:r>
              <a:rPr lang="fr-FR" sz="2400" b="1" dirty="0"/>
              <a:t>Elle nous révèle la croix comme instrument de victoire et signe de notre salut.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709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3CCF30-356D-43B2-B9CC-CF3E4D34F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069690-B8D6-42D8-B240-57582734C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r-FR" sz="2400" b="1" dirty="0"/>
              <a:t>Sans le dimanche de Pâques, la croix apparaîtrait aussi comme abandon de Dieu.</a:t>
            </a:r>
          </a:p>
          <a:p>
            <a:pPr marL="0" indent="0">
              <a:buNone/>
            </a:pPr>
            <a:r>
              <a:rPr lang="fr-FR" sz="2400" b="1" dirty="0"/>
              <a:t>=&gt; la résurrection nous révèle la croix comme théophanie.</a:t>
            </a:r>
          </a:p>
          <a:p>
            <a:pPr marL="0" indent="0">
              <a:buNone/>
            </a:pPr>
            <a:r>
              <a:rPr lang="fr-FR" sz="2400" b="1" dirty="0"/>
              <a:t>Elle nous révèle le mystère de la kénose divine : Dieu comme l'Amour qui se donne,</a:t>
            </a:r>
          </a:p>
          <a:p>
            <a:pPr marL="0" indent="0">
              <a:buNone/>
            </a:pPr>
            <a:r>
              <a:rPr lang="fr-FR" sz="2400" b="1" dirty="0"/>
              <a:t>et nous découvre l'amour infini dont nous étions aimés "avant la création du monde"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169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999EA9-E088-4B1A-AFC3-35C70279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F9BB46-027E-4A1A-B2C2-87067B0C2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r-FR" sz="2400" b="1" dirty="0"/>
              <a:t>Sans le Samedi Saint, la croix et la réalité de la mort sembleraient une parenthèse</a:t>
            </a:r>
          </a:p>
          <a:p>
            <a:pPr marL="0" indent="0">
              <a:buNone/>
            </a:pPr>
            <a:r>
              <a:rPr lang="fr-FR" sz="2400" b="1" dirty="0"/>
              <a:t>=&gt; le silence du samedi saint (le "grand sabbat") met en relief </a:t>
            </a:r>
          </a:p>
          <a:p>
            <a:pPr marL="0" indent="0">
              <a:buNone/>
            </a:pPr>
            <a:r>
              <a:rPr lang="fr-FR" sz="2400" b="1" dirty="0"/>
              <a:t>l'attente passive-active du Christ, qui a tout remis entre les mains du Père.</a:t>
            </a:r>
          </a:p>
          <a:p>
            <a:pPr marL="0" indent="0">
              <a:buNone/>
            </a:pPr>
            <a:r>
              <a:rPr lang="fr-FR" sz="2400" b="1" dirty="0"/>
              <a:t>et souligne l'attente de la résurrection de tout le Corps du Christ.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993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DE4A73-B575-43BA-8A58-2E209C98C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94683F-4452-4E38-862A-0C37F6DD8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sz="2400" b="1" dirty="0"/>
              <a:t>Sans la Cène du Jeudi Saint, la croix et la résurrection ne nous apparaîtraient pas si nettement comme un mystère décisif et permanent.</a:t>
            </a:r>
          </a:p>
          <a:p>
            <a:pPr marL="0" indent="0">
              <a:buNone/>
            </a:pPr>
            <a:r>
              <a:rPr lang="fr-FR" sz="2400" b="1" dirty="0"/>
              <a:t>=&gt; le mémorial de la Cène nous les présente comme le mystère de la foi,</a:t>
            </a:r>
          </a:p>
          <a:p>
            <a:pPr marL="0" indent="0">
              <a:buNone/>
            </a:pPr>
            <a:r>
              <a:rPr lang="fr-FR" sz="2400" b="1" dirty="0"/>
              <a:t>le lieu où le Christ nous rejoint </a:t>
            </a:r>
          </a:p>
          <a:p>
            <a:pPr marL="0" indent="0">
              <a:buNone/>
            </a:pPr>
            <a:r>
              <a:rPr lang="fr-FR" sz="2400" b="1" dirty="0"/>
              <a:t>pour que son sacrifice unique devienne la substance de notre existence. </a:t>
            </a:r>
            <a:r>
              <a:rPr lang="fr-FR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4676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BBFEE8-1E51-4C96-B331-413205926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44E728-C254-4C00-A07D-84FF00015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Jeudi Saint						Cène</a:t>
            </a:r>
          </a:p>
          <a:p>
            <a:r>
              <a:rPr lang="fr-FR" sz="2400" dirty="0"/>
              <a:t>Vendredi Saint					Crucifixion</a:t>
            </a:r>
          </a:p>
          <a:p>
            <a:r>
              <a:rPr lang="fr-FR" sz="2400" dirty="0"/>
              <a:t>Samedi Saint 					Silence du tombeau</a:t>
            </a:r>
          </a:p>
          <a:p>
            <a:r>
              <a:rPr lang="fr-FR" sz="2400" dirty="0"/>
              <a:t>Dimanche de Pâques			Résurrection</a:t>
            </a:r>
          </a:p>
          <a:p>
            <a:r>
              <a:rPr lang="fr-FR" sz="2400" dirty="0"/>
              <a:t>Ascension						Retour au Père</a:t>
            </a:r>
          </a:p>
          <a:p>
            <a:r>
              <a:rPr lang="fr-FR" sz="2400" dirty="0"/>
              <a:t>Pentecôte 						Don de l’Esprit Saint</a:t>
            </a:r>
          </a:p>
        </p:txBody>
      </p:sp>
    </p:spTree>
    <p:extLst>
      <p:ext uri="{BB962C8B-B14F-4D97-AF65-F5344CB8AC3E}">
        <p14:creationId xmlns:p14="http://schemas.microsoft.com/office/powerpoint/2010/main" val="1036137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35E862-0B76-43BF-928E-0F2DC446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4000" b="1" dirty="0"/>
              <a:t>Quelques repères historiques récents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DB3264-9120-410B-9E43-F5C049D80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En Occident, on avait perdu la pratique liturgique de la nuit pascale...</a:t>
            </a:r>
          </a:p>
          <a:p>
            <a:r>
              <a:rPr lang="fr-FR" dirty="0"/>
              <a:t>Ce n'est que vers </a:t>
            </a:r>
            <a:r>
              <a:rPr lang="fr-FR" b="1" dirty="0"/>
              <a:t>1945</a:t>
            </a:r>
            <a:r>
              <a:rPr lang="fr-FR" dirty="0"/>
              <a:t> que commence la restauration liturgique</a:t>
            </a:r>
          </a:p>
          <a:p>
            <a:r>
              <a:rPr lang="fr-FR" dirty="0"/>
              <a:t>En </a:t>
            </a:r>
            <a:r>
              <a:rPr lang="fr-FR" b="1" dirty="0"/>
              <a:t>1951</a:t>
            </a:r>
            <a:r>
              <a:rPr lang="fr-FR" dirty="0"/>
              <a:t>, le Pape Pie XII permet de célébrer à nouveau la vigile pascale.</a:t>
            </a:r>
          </a:p>
          <a:p>
            <a:r>
              <a:rPr lang="fr-FR" dirty="0"/>
              <a:t>En </a:t>
            </a:r>
            <a:r>
              <a:rPr lang="fr-FR" b="1" dirty="0"/>
              <a:t>1955</a:t>
            </a:r>
            <a:r>
              <a:rPr lang="fr-FR" dirty="0"/>
              <a:t>, le Pape Pie XII  restaure l'ensemble de la semaine sainte.</a:t>
            </a:r>
          </a:p>
          <a:p>
            <a:r>
              <a:rPr lang="fr-FR" dirty="0"/>
              <a:t>En </a:t>
            </a:r>
            <a:r>
              <a:rPr lang="fr-FR" b="1" dirty="0"/>
              <a:t>1963</a:t>
            </a:r>
            <a:r>
              <a:rPr lang="fr-FR" dirty="0"/>
              <a:t>, le concile Vatican II, constitution </a:t>
            </a:r>
            <a:r>
              <a:rPr lang="fr-FR" i="1" dirty="0" err="1"/>
              <a:t>Sacrosanctum</a:t>
            </a:r>
            <a:r>
              <a:rPr lang="fr-FR" i="1" dirty="0"/>
              <a:t> </a:t>
            </a:r>
            <a:r>
              <a:rPr lang="fr-FR" i="1" dirty="0" err="1"/>
              <a:t>Concilium</a:t>
            </a:r>
            <a:endParaRPr lang="fr-FR" dirty="0"/>
          </a:p>
          <a:p>
            <a:r>
              <a:rPr lang="fr-FR" dirty="0"/>
              <a:t>En </a:t>
            </a:r>
            <a:r>
              <a:rPr lang="fr-FR" b="1" dirty="0"/>
              <a:t>1969</a:t>
            </a:r>
            <a:r>
              <a:rPr lang="fr-FR" dirty="0"/>
              <a:t>, le Pape Paul VI couronne cette restauration avec la promulgation du nouveau missel : le triduum pascal désigne la célébration du mystère de la Passion-Résurrection du Christ </a:t>
            </a:r>
            <a:r>
              <a:rPr lang="fr-FR" b="1" dirty="0"/>
              <a:t>du jeudi soir au dimanche soir</a:t>
            </a:r>
            <a:r>
              <a:rPr lang="fr-FR" dirty="0"/>
              <a:t>.</a:t>
            </a:r>
          </a:p>
          <a:p>
            <a:r>
              <a:rPr lang="fr-FR" dirty="0"/>
              <a:t>En </a:t>
            </a:r>
            <a:r>
              <a:rPr lang="fr-FR" b="1" dirty="0"/>
              <a:t>1972</a:t>
            </a:r>
            <a:r>
              <a:rPr lang="fr-FR" dirty="0"/>
              <a:t>, la sacrée congrégation pour le culte divin promulgue le  nouveau </a:t>
            </a:r>
            <a:r>
              <a:rPr lang="fr-FR" b="1" dirty="0"/>
              <a:t>rituel de l'initiation chrétienne des adultes</a:t>
            </a:r>
            <a:r>
              <a:rPr lang="fr-FR" dirty="0"/>
              <a:t>, décidé par le concile, qui a restauré le catéchuménat des adultes (en </a:t>
            </a:r>
            <a:r>
              <a:rPr lang="fr-FR" b="1" dirty="0"/>
              <a:t>1996</a:t>
            </a:r>
            <a:r>
              <a:rPr lang="fr-FR" dirty="0"/>
              <a:t> : adaptation française 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831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5786E-53ED-482D-AFFE-A24DB2B31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2700" b="1" dirty="0"/>
              <a:t>Concile Vatican II</a:t>
            </a:r>
            <a:br>
              <a:rPr lang="fr-FR" sz="2700" b="1" dirty="0"/>
            </a:br>
            <a:r>
              <a:rPr lang="fr-FR" sz="2700" b="1" dirty="0"/>
              <a:t>Constitution </a:t>
            </a:r>
            <a:r>
              <a:rPr lang="fr-FR" sz="2700" b="1" dirty="0" err="1"/>
              <a:t>Sacrosanctum</a:t>
            </a:r>
            <a:r>
              <a:rPr lang="fr-FR" sz="2700" b="1" dirty="0"/>
              <a:t> </a:t>
            </a:r>
            <a:r>
              <a:rPr lang="fr-FR" sz="2700" b="1" dirty="0" err="1"/>
              <a:t>Concilium</a:t>
            </a:r>
            <a:r>
              <a:rPr lang="fr-FR" sz="2700" b="1" dirty="0"/>
              <a:t> sur la Sainte Liturgie (1963) </a:t>
            </a:r>
            <a:br>
              <a:rPr lang="fr-FR" sz="6000" b="1" dirty="0"/>
            </a:br>
            <a:endParaRPr lang="fr-FR" sz="60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C018BF-3E02-413D-9C5C-2F5052B99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8252" y="2272937"/>
            <a:ext cx="8915400" cy="62508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800" i="1" dirty="0"/>
              <a:t>«</a:t>
            </a:r>
            <a:r>
              <a:rPr lang="fr-FR" sz="2800" b="1" i="1" dirty="0"/>
              <a:t> </a:t>
            </a:r>
            <a:r>
              <a:rPr lang="fr-FR" sz="2800" i="1" dirty="0"/>
              <a:t>La liturgie, par laquelle, surtout dans le divin sacrifice de l'Eucharistie, "</a:t>
            </a:r>
            <a:r>
              <a:rPr lang="fr-FR" sz="2800" b="1" i="1" dirty="0"/>
              <a:t>s'exerce l’œuvre de notre rédemption</a:t>
            </a:r>
            <a:r>
              <a:rPr lang="fr-FR" sz="2800" i="1" dirty="0"/>
              <a:t>", contribue au plus haut point à ce que les fidèles, </a:t>
            </a:r>
            <a:r>
              <a:rPr lang="fr-FR" sz="2800" b="1" i="1" dirty="0"/>
              <a:t>par leur vie, expriment et manifestent aux autres le mystère du Christ </a:t>
            </a:r>
            <a:r>
              <a:rPr lang="fr-FR" sz="2800" i="1" dirty="0"/>
              <a:t>et la nature authentique de la véritable Eglise</a:t>
            </a:r>
            <a:r>
              <a:rPr lang="fr-FR" sz="2800" dirty="0"/>
              <a:t>. »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7273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93EAAC-F555-46EF-A7B6-D7EF9CE3A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A5DEDD-8970-43D7-9B9E-14284BC12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/>
              <a:t>Le mystère pascal (le mystère de la mort et de la résurrection du Christ) est le </a:t>
            </a:r>
            <a:r>
              <a:rPr lang="fr-FR" sz="3200" b="1" dirty="0"/>
              <a:t>centre de notre vie et de toute la liturgie</a:t>
            </a:r>
            <a:r>
              <a:rPr lang="fr-FR" sz="3200" dirty="0"/>
              <a:t>.</a:t>
            </a:r>
          </a:p>
          <a:p>
            <a:r>
              <a:rPr lang="fr-FR" sz="3200" b="1" dirty="0"/>
              <a:t>La liturgie est l’actualisation du Mystère pascal du Christ</a:t>
            </a:r>
            <a:r>
              <a:rPr lang="fr-FR" sz="3200" dirty="0"/>
              <a:t>. Elle se déploie donc tout au long de l’année à partir de ce centre.</a:t>
            </a:r>
          </a:p>
        </p:txBody>
      </p:sp>
    </p:spTree>
    <p:extLst>
      <p:ext uri="{BB962C8B-B14F-4D97-AF65-F5344CB8AC3E}">
        <p14:creationId xmlns:p14="http://schemas.microsoft.com/office/powerpoint/2010/main" val="2629061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84082A-9FB0-434A-94BF-AFDA5899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Concile Vatican II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6F48F4-FCDD-4092-A2D3-D2F741E58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i="1" dirty="0"/>
              <a:t>Cette œuvre de la rédemption des hommes et de la parfaite glorification de Dieu, à quoi avaient préludé les grandes œuvres divines dans le peuple de l'Ancien Testament, </a:t>
            </a:r>
            <a:r>
              <a:rPr lang="fr-FR" sz="2400" i="1" u="sng" dirty="0"/>
              <a:t>le</a:t>
            </a:r>
            <a:r>
              <a:rPr lang="fr-FR" sz="2400" i="1" dirty="0"/>
              <a:t> </a:t>
            </a:r>
            <a:r>
              <a:rPr lang="fr-FR" sz="2400" i="1" u="sng" dirty="0"/>
              <a:t>Christ Seigneur l'a accomplie principalement par le mystère pascal de sa bienheureuse passion, de sa résurrection du séjour des morts et de sa glorieuse ascension</a:t>
            </a:r>
            <a:r>
              <a:rPr lang="fr-FR" sz="2400" i="1" dirty="0"/>
              <a:t> ; mystère pascal par lequel "en mourant il a détruit notre mort, et en ressuscitant il a restauré la vie"(12). Car c'est du côté du Christ endormi sur la croix qu'est né "l'admirable sacrement de l'Eglise tout entière</a:t>
            </a:r>
            <a:r>
              <a:rPr lang="fr-FR" sz="2400" dirty="0"/>
              <a:t>"(13).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08150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892C21-E1E7-4383-93C1-1F67E85A7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Concile Vatican II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085600-C6D8-4CB9-B5AE-A614A5B0F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dirty="0"/>
              <a:t>" </a:t>
            </a:r>
            <a:r>
              <a:rPr lang="fr-FR" sz="2400" i="1" dirty="0"/>
              <a:t>En célébrant les mystères de la rédemption, l'Eglise ouvre aux fidèles les richesses des vertus et des mérites de son Seigneur; de la sorte, ces mystères sont en quelque manière </a:t>
            </a:r>
            <a:r>
              <a:rPr lang="fr-FR" sz="2400" b="1" i="1" dirty="0"/>
              <a:t>rendus présents </a:t>
            </a:r>
            <a:r>
              <a:rPr lang="fr-FR" sz="2400" i="1" dirty="0"/>
              <a:t>tout au long du temps, les fidèles sont </a:t>
            </a:r>
            <a:r>
              <a:rPr lang="fr-FR" sz="2400" b="1" i="1" dirty="0"/>
              <a:t>mis en contact avec eux </a:t>
            </a:r>
            <a:r>
              <a:rPr lang="fr-FR" sz="2400" i="1" dirty="0"/>
              <a:t>et remplis de la grâce du salut.</a:t>
            </a:r>
            <a:r>
              <a:rPr lang="fr-FR" sz="2400" dirty="0"/>
              <a:t>"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258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B0429-F956-4B57-A29D-14BB850D5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"</a:t>
            </a:r>
            <a:r>
              <a:rPr lang="fr-FR" b="1" i="1" dirty="0"/>
              <a:t> Tout le culte chrétien n'est qu'une célébration continue de la Pâque</a:t>
            </a:r>
            <a:r>
              <a:rPr lang="fr-FR" b="1" dirty="0"/>
              <a:t> "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9CFBB2-C8AB-4D8B-B812-EBB3DC596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/>
              <a:t>La célébration du Mystère Pascal nous rappelle que "</a:t>
            </a:r>
            <a:r>
              <a:rPr lang="fr-FR" sz="2800" i="1" dirty="0"/>
              <a:t>toute la liturgie chrétienne n'est qu'un </a:t>
            </a:r>
            <a:r>
              <a:rPr lang="fr-FR" sz="2800" b="1" i="1" dirty="0"/>
              <a:t>perpétuel renouvellement du mystère du Christ</a:t>
            </a:r>
            <a:r>
              <a:rPr lang="fr-FR" sz="2800" i="1" dirty="0"/>
              <a:t>, souffrant, mourant et ressuscitant pour dépouiller le démon de son pouvoir sur les hommes et les réconcilier avec le Père</a:t>
            </a:r>
            <a:r>
              <a:rPr lang="fr-FR" sz="2800" dirty="0"/>
              <a:t>."</a:t>
            </a:r>
          </a:p>
          <a:p>
            <a:pPr marL="0" indent="0">
              <a:buNone/>
            </a:pPr>
            <a:r>
              <a:rPr lang="fr-FR" dirty="0"/>
              <a:t>(Louis BOUYER, Le Mystère Pascal, p.79)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6441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137BD7-C2FB-4388-925D-2B5849CA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4000" b="1" dirty="0"/>
              <a:t>Une religion de l’incarnation </a:t>
            </a:r>
            <a:br>
              <a:rPr lang="fr-FR" sz="4000" b="1" dirty="0"/>
            </a:br>
            <a:r>
              <a:rPr lang="fr-FR" sz="4000" b="1" dirty="0"/>
              <a:t>qui repose sur des faits concrets</a:t>
            </a:r>
            <a:endParaRPr lang="fr-FR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2313E5-F5A3-4799-B7C7-6528085F0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800" dirty="0"/>
              <a:t>La célébration du Mystère Pascal nous rappelle que la foi chrétienne n'est pas une morale, ni un système métaphysique, pas une vérité abstraite ni statique, mais </a:t>
            </a:r>
            <a:r>
              <a:rPr lang="fr-FR" sz="2800" b="1" dirty="0"/>
              <a:t>repose sur des faits concrets</a:t>
            </a:r>
            <a:r>
              <a:rPr lang="fr-FR" sz="2800" dirty="0"/>
              <a:t>.</a:t>
            </a:r>
          </a:p>
          <a:p>
            <a:pPr marL="0" indent="0">
              <a:buNone/>
            </a:pP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« </a:t>
            </a:r>
            <a:r>
              <a:rPr lang="fr-FR" sz="2800" i="1" dirty="0">
                <a:solidFill>
                  <a:schemeClr val="accent1">
                    <a:lumMod val="75000"/>
                  </a:schemeClr>
                </a:solidFill>
              </a:rPr>
              <a:t>A l’origine du fait d’être chrétien il n’y a pas une décision éthique ou une grande idée, mais la rencontre avec un événement, </a:t>
            </a:r>
            <a:r>
              <a:rPr lang="fr-FR" sz="2800" b="1" i="1" dirty="0">
                <a:solidFill>
                  <a:schemeClr val="accent1">
                    <a:lumMod val="75000"/>
                  </a:schemeClr>
                </a:solidFill>
              </a:rPr>
              <a:t>avec une Personne</a:t>
            </a:r>
            <a:r>
              <a:rPr lang="fr-FR" sz="2800" i="1" dirty="0">
                <a:solidFill>
                  <a:schemeClr val="accent1">
                    <a:lumMod val="75000"/>
                  </a:schemeClr>
                </a:solidFill>
              </a:rPr>
              <a:t>, qui donne à la vie un nouvel horizon et par là son orientation décisive 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» (Benoît XVI)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1385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D91704-587E-443E-89AC-DE801A30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b="1" dirty="0"/>
              <a:t>Une mise en valeur </a:t>
            </a:r>
            <a:br>
              <a:rPr lang="fr-FR" sz="4000" b="1" dirty="0"/>
            </a:br>
            <a:r>
              <a:rPr lang="fr-FR" sz="4000" b="1" dirty="0"/>
              <a:t>du dispositif sacramentel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D322A6-E547-423D-AE33-B9A273219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r-FR" sz="2400" dirty="0"/>
              <a:t>Les principaux sacrements sont évoqués </a:t>
            </a:r>
          </a:p>
          <a:p>
            <a:pPr>
              <a:spcBef>
                <a:spcPts val="0"/>
              </a:spcBef>
            </a:pPr>
            <a:r>
              <a:rPr lang="fr-FR" sz="2400" dirty="0"/>
              <a:t>Lors de la vigile pascale : le Baptême et Eucharistie </a:t>
            </a:r>
          </a:p>
          <a:p>
            <a:pPr>
              <a:spcBef>
                <a:spcPts val="0"/>
              </a:spcBef>
            </a:pPr>
            <a:r>
              <a:rPr lang="fr-FR" sz="2400" dirty="0"/>
              <a:t>Lors de la messe chrismale, à travers la bénédiction des huiles et la rénovation des promesses sacerdotales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/>
              <a:t>	 confirmation, sacrement de l'ordre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/>
              <a:t>		et sacrement des malades</a:t>
            </a:r>
          </a:p>
          <a:p>
            <a:pPr>
              <a:spcBef>
                <a:spcPts val="0"/>
              </a:spcBef>
            </a:pPr>
            <a:r>
              <a:rPr lang="fr-FR" sz="2400" dirty="0"/>
              <a:t>Lors du jeudi saint : l'Eucharistie, le sacrement de pénitence et réconciliation et le sacrement de l’ordre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4903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E5D659-230F-42F6-9631-B78E301F7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Au centre et au sommet  </a:t>
            </a:r>
            <a:br>
              <a:rPr lang="fr-FR" b="1" dirty="0"/>
            </a:br>
            <a:r>
              <a:rPr lang="fr-FR" b="1" dirty="0"/>
              <a:t>l'Eucharistie de la Vigile pascale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D7B75E-2B92-4882-BFAF-BAAE52D7B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/>
              <a:t>Le sommet du Triduum, c'est l'Eucharistie de la vigile pascale.</a:t>
            </a:r>
          </a:p>
          <a:p>
            <a:pPr marL="0" indent="0">
              <a:buNone/>
            </a:pPr>
            <a:r>
              <a:rPr lang="fr-FR" sz="2800" b="1" dirty="0"/>
              <a:t>Elle est plus importante que l'Eucharistie du Jeudi Saint. </a:t>
            </a:r>
          </a:p>
          <a:p>
            <a:pPr marL="0" indent="0">
              <a:buNone/>
            </a:pPr>
            <a:r>
              <a:rPr lang="fr-FR" sz="2800" b="1" dirty="0"/>
              <a:t>C’est l’Eucharistie du Christ ressuscité : le Christ nous rejoint concrètement comme celui qui domine la mort</a:t>
            </a:r>
          </a:p>
          <a:p>
            <a:pPr marL="0" indent="0">
              <a:buNone/>
            </a:pPr>
            <a:endParaRPr lang="fr-FR" sz="28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6836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51CC17-D56F-4BBD-83CA-C8A1114A6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Au centre et au sommet  </a:t>
            </a:r>
            <a:br>
              <a:rPr lang="fr-FR" b="1" dirty="0"/>
            </a:br>
            <a:r>
              <a:rPr lang="fr-FR" b="1" dirty="0"/>
              <a:t>l'Eucharistie de la Vigile pascale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13472B-2C6A-4E26-B04A-7484E8E16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sz="2000" b="1" dirty="0"/>
              <a:t>Attention, nous courrons deux dangers :</a:t>
            </a:r>
          </a:p>
          <a:p>
            <a:pPr marL="0" indent="0">
              <a:spcBef>
                <a:spcPts val="0"/>
              </a:spcBef>
              <a:buNone/>
            </a:pPr>
            <a:endParaRPr lang="fr-FR" sz="2000" b="1" dirty="0"/>
          </a:p>
          <a:p>
            <a:pPr marL="0" indent="0">
              <a:spcBef>
                <a:spcPts val="0"/>
              </a:spcBef>
              <a:buNone/>
            </a:pPr>
            <a:r>
              <a:rPr lang="fr-FR" sz="2000" b="1" dirty="0"/>
              <a:t>1) </a:t>
            </a:r>
            <a:r>
              <a:rPr lang="fr-FR" sz="2000" b="1" u="sng" dirty="0"/>
              <a:t>Trop solenniser l'Eucharistie du Jeudi Saint</a:t>
            </a:r>
            <a:r>
              <a:rPr lang="fr-FR" sz="2000" b="1" dirty="0"/>
              <a:t>,</a:t>
            </a:r>
            <a:r>
              <a:rPr lang="fr-FR" sz="2000" b="1" u="sng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b="1" dirty="0"/>
              <a:t>au point que cette dernière éclipse celle de la vigile pascale.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b="1" dirty="0"/>
              <a:t>Rappel : la célébration eucharistique du Jeudi Saint est plus tardive et plus anecdotique</a:t>
            </a:r>
          </a:p>
          <a:p>
            <a:pPr marL="0" indent="0">
              <a:spcBef>
                <a:spcPts val="0"/>
              </a:spcBef>
              <a:buNone/>
            </a:pPr>
            <a:endParaRPr lang="fr-FR" sz="2000" b="1" dirty="0"/>
          </a:p>
          <a:p>
            <a:pPr marL="0" indent="0">
              <a:spcBef>
                <a:spcPts val="0"/>
              </a:spcBef>
              <a:buNone/>
            </a:pPr>
            <a:r>
              <a:rPr lang="fr-FR" sz="2000" b="1" dirty="0"/>
              <a:t>2) </a:t>
            </a:r>
            <a:r>
              <a:rPr lang="fr-FR" sz="2000" b="1" u="sng" dirty="0"/>
              <a:t>Nous focaliser exclusivement sur la liturgie baptismale</a:t>
            </a:r>
            <a:r>
              <a:rPr lang="fr-FR" sz="2000" b="1" dirty="0"/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b="1" dirty="0"/>
              <a:t>au point que cette dernière relègue l'Eucharistie au second rang.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fr-FR" sz="2000" b="1" dirty="0"/>
              <a:t>Il convient de ne pas perdre de vue la dynamique de la vigile pascale.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0173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029B3F-857D-4562-9D6A-8F478CD8C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Au centre et au sommet  </a:t>
            </a:r>
            <a:br>
              <a:rPr lang="fr-FR" b="1" dirty="0"/>
            </a:br>
            <a:r>
              <a:rPr lang="fr-FR" b="1" dirty="0"/>
              <a:t>l'Eucharistie de la Vigile pascale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1B3903-78AA-4A2B-AAD7-9B2DA42EB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b="1" dirty="0"/>
              <a:t>Noter à cet égard le service rendu par le développement du catéchuménat des adultes.</a:t>
            </a:r>
          </a:p>
          <a:p>
            <a:pPr marL="0" indent="0">
              <a:buNone/>
            </a:pPr>
            <a:r>
              <a:rPr lang="fr-FR" sz="2800" b="1" dirty="0"/>
              <a:t>Celui-ci, en effet, peut contribuer à remettre en valeur l'accès à l'Eucharistie pascale comme "</a:t>
            </a:r>
            <a:r>
              <a:rPr lang="fr-FR" sz="2800" b="1" i="1" dirty="0"/>
              <a:t>sommet de l'initiation chrétienne et centre de toute la vie chrétienne</a:t>
            </a:r>
            <a:r>
              <a:rPr lang="fr-FR" sz="2800" b="1" dirty="0"/>
              <a:t>" (RICA, n° 235)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98688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AB87E4-4C06-4354-92D8-AB2475F46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L’Eucharistie source et sommet </a:t>
            </a:r>
            <a:br>
              <a:rPr lang="fr-FR" b="1" dirty="0"/>
            </a:br>
            <a:r>
              <a:rPr lang="fr-FR" b="1" dirty="0"/>
              <a:t>de la vie chrétienne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43D7EB-BC2A-49AE-A7BE-4B7BF65D2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L'acte clef de l'Eglise, c'est l'Eucharistie, </a:t>
            </a:r>
          </a:p>
          <a:p>
            <a:pPr marL="0" indent="0">
              <a:buNone/>
            </a:pPr>
            <a:r>
              <a:rPr lang="fr-FR" dirty="0"/>
              <a:t>en tant qu'elle est la Pâque de l'Eglise.</a:t>
            </a:r>
          </a:p>
          <a:p>
            <a:pPr marL="0" indent="0">
              <a:buNone/>
            </a:pPr>
            <a:r>
              <a:rPr lang="fr-FR" dirty="0"/>
              <a:t>Elle actualise le Mystère de Pâques.</a:t>
            </a:r>
          </a:p>
          <a:p>
            <a:pPr marL="0" indent="0">
              <a:buNone/>
            </a:pPr>
            <a:r>
              <a:rPr lang="fr-FR" dirty="0"/>
              <a:t>L'Eucharistie suppose la Résurrection, sinon, elle se réduirait à un repas fraternel.</a:t>
            </a:r>
          </a:p>
          <a:p>
            <a:pPr marL="0" indent="0">
              <a:buNone/>
            </a:pPr>
            <a:r>
              <a:rPr lang="fr-FR" dirty="0"/>
              <a:t>C'est parce que l'humanité du Christ est glorifiée,</a:t>
            </a:r>
          </a:p>
          <a:p>
            <a:pPr marL="0" indent="0">
              <a:buNone/>
            </a:pPr>
            <a:r>
              <a:rPr lang="fr-FR" dirty="0"/>
              <a:t>qu'il peut nous rejoindre de manière tangible par l'Eglise et par les sacrements.</a:t>
            </a:r>
          </a:p>
          <a:p>
            <a:pPr marL="0" indent="0">
              <a:buNone/>
            </a:pPr>
            <a:r>
              <a:rPr lang="fr-FR" dirty="0"/>
              <a:t>dans les sacrements nous sommes atteints par le Christ en tant qu'il est le Seigneur qui domine la mort.</a:t>
            </a:r>
          </a:p>
          <a:p>
            <a:pPr marL="0" indent="0">
              <a:buNone/>
            </a:pPr>
            <a:r>
              <a:rPr lang="fr-FR" dirty="0"/>
              <a:t>L'Eucharistie communique la vie du Ressuscité.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7346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FC7AE4-1CC5-4276-9890-CACD98285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 Triduum Pascal </a:t>
            </a:r>
            <a:br>
              <a:rPr lang="fr-FR" b="1" dirty="0"/>
            </a:br>
            <a:r>
              <a:rPr lang="fr-FR" b="1" dirty="0"/>
              <a:t>nous dit ce qu'est la vie chrétienne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C50CDB-4297-40A8-94EE-AAE179ACF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200" b="1" dirty="0"/>
              <a:t>1) La vie chrétienne est un état de veille</a:t>
            </a:r>
          </a:p>
          <a:p>
            <a:pPr marL="0" indent="0">
              <a:buNone/>
            </a:pPr>
            <a:r>
              <a:rPr lang="fr-FR" sz="3200" b="1" dirty="0"/>
              <a:t>2) La vie chrétienne est un combat  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3121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5E4755-DCDF-41A2-B4F3-855E36A0A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 caractère central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39EB8E-4791-4F97-A048-93E967C97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" </a:t>
            </a:r>
            <a:r>
              <a:rPr lang="fr-FR" sz="2800" i="1" dirty="0"/>
              <a:t>Que la célébration du Mystère pascal constitue </a:t>
            </a:r>
            <a:r>
              <a:rPr lang="fr-FR" sz="2800" b="1" i="1" dirty="0"/>
              <a:t>l'essentiel du culte chrétien </a:t>
            </a:r>
            <a:r>
              <a:rPr lang="fr-FR" sz="2800" i="1" dirty="0"/>
              <a:t>dans son déploiement quotidien, hebdomadaire et annuel, le 2° concile du Vatican l'enseigne clairement.</a:t>
            </a:r>
            <a:r>
              <a:rPr lang="fr-FR" sz="2800" dirty="0"/>
              <a:t>" </a:t>
            </a:r>
          </a:p>
          <a:p>
            <a:pPr marL="0" indent="0">
              <a:buNone/>
            </a:pPr>
            <a:r>
              <a:rPr lang="fr-FR" dirty="0"/>
              <a:t>(Premières lignes du Motu proprio de Paul VI en 1969, approuvant les normes liturgiques)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75004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B4BD49-DE82-4F01-8232-06FA71658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vie chrétienne</a:t>
            </a:r>
            <a:br>
              <a:rPr lang="fr-FR" b="1" dirty="0"/>
            </a:br>
            <a:r>
              <a:rPr lang="fr-FR" b="1" dirty="0"/>
              <a:t>est un </a:t>
            </a:r>
            <a:r>
              <a:rPr lang="fr-FR" b="1" dirty="0" err="1"/>
              <a:t>étrat</a:t>
            </a:r>
            <a:r>
              <a:rPr lang="fr-FR" b="1" dirty="0"/>
              <a:t> de veille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4854C7-7773-41DC-85AF-59FDF8B56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/>
              <a:t>Nous sommes constamment appelés à veiller :</a:t>
            </a:r>
          </a:p>
          <a:p>
            <a:pPr marL="0" indent="0">
              <a:buNone/>
            </a:pPr>
            <a:r>
              <a:rPr lang="fr-FR" sz="2000" dirty="0"/>
              <a:t>- le Jeudi saint, après la célébration de la Cène, au reposoir</a:t>
            </a:r>
          </a:p>
          <a:p>
            <a:pPr marL="0" indent="0">
              <a:buNone/>
            </a:pPr>
            <a:r>
              <a:rPr lang="fr-FR" sz="2000" dirty="0"/>
              <a:t>- le Vendredi saint, après l'office de la Passion, on se retire en silence...</a:t>
            </a:r>
          </a:p>
          <a:p>
            <a:pPr marL="0" indent="0">
              <a:buNone/>
            </a:pPr>
            <a:r>
              <a:rPr lang="fr-FR" sz="2000" dirty="0"/>
              <a:t>- le Samedi saint est une journée d'attente, où il ne se passe rien</a:t>
            </a:r>
          </a:p>
          <a:p>
            <a:pPr marL="0" indent="0">
              <a:buNone/>
            </a:pPr>
            <a:r>
              <a:rPr lang="fr-FR" sz="2000" dirty="0"/>
              <a:t>Les rubriques disent : " </a:t>
            </a:r>
            <a:r>
              <a:rPr lang="fr-FR" sz="2000" i="1" dirty="0"/>
              <a:t>L'Eglise demeure auprès du tombeau de son Seigneur. </a:t>
            </a:r>
            <a:endParaRPr lang="fr-FR" sz="2000" dirty="0"/>
          </a:p>
          <a:p>
            <a:pPr marL="0" indent="0">
              <a:buNone/>
            </a:pPr>
            <a:r>
              <a:rPr lang="fr-FR" sz="2000" i="1" dirty="0"/>
              <a:t>Elle médite la passion et la mort du Christ</a:t>
            </a:r>
            <a:r>
              <a:rPr lang="fr-FR" sz="2000" dirty="0"/>
              <a:t> " </a:t>
            </a:r>
          </a:p>
          <a:p>
            <a:pPr marL="0" indent="0">
              <a:buNone/>
            </a:pPr>
            <a:r>
              <a:rPr lang="fr-FR" sz="2000" dirty="0"/>
              <a:t>(pas de messe, tabernacle vide, communion en viatique uniquement, jeûne conseillé...)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99409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2C7610-5E66-4EFC-8313-A6EA142D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vie chrétienne est un état de veille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CA8C7D-594A-40E9-9205-FE30C9FE8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/>
              <a:t>Il convient de nous souvenir que les chrétiens ont commencé à célébrer la Pâque chrétienne en donnant un nouveau sens à la pâque juive.</a:t>
            </a:r>
          </a:p>
          <a:p>
            <a:pPr marL="0" indent="0">
              <a:buNone/>
            </a:pPr>
            <a:r>
              <a:rPr lang="fr-FR" sz="2000" dirty="0"/>
              <a:t>Or la Pâque juive est présentée et vécue comme une "</a:t>
            </a:r>
            <a:r>
              <a:rPr lang="fr-FR" sz="2000" i="1" dirty="0"/>
              <a:t>veille pour le Seigneur</a:t>
            </a:r>
            <a:r>
              <a:rPr lang="fr-FR" sz="2000" dirty="0"/>
              <a:t>". Cf. Ex 12, 42 : " </a:t>
            </a:r>
            <a:r>
              <a:rPr lang="fr-FR" sz="2000" i="1" dirty="0"/>
              <a:t>Ce fut là une nuit de veille pour le Seigneur quand il les fit sortir du pays d'Egypte. Cette nuit-là appartient au Seigneur, c'est une veille pour tous les fils d'Israël, d'âge en âge</a:t>
            </a:r>
            <a:r>
              <a:rPr lang="fr-FR" sz="2000" dirty="0"/>
              <a:t>."</a:t>
            </a:r>
          </a:p>
          <a:p>
            <a:pPr marL="0" indent="0">
              <a:buNone/>
            </a:pPr>
            <a:r>
              <a:rPr lang="fr-FR" sz="2000" dirty="0"/>
              <a:t>(cf. le poème des quatre nuits : nuit de la Création, nuit où Abraham reçoit  la promesse de la naissance d'Isaac, nuit de la libération d'Egypte, nuit de l'accomplissement définitif du salut.)</a:t>
            </a:r>
            <a:r>
              <a:rPr lang="fr-FR" sz="2000" b="1" dirty="0"/>
              <a:t>La Pâque juive se célèbre dans l'espérance que le Messie viendra cette nuit-là</a:t>
            </a:r>
            <a:r>
              <a:rPr lang="fr-FR" sz="2000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2777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BF08A-5A6C-406F-96C7-4E2F50E9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vie chrétienne est un état de veille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BDC72B-27D7-4061-B54A-0284A4968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Nous demeurons dans l'attente.</a:t>
            </a:r>
          </a:p>
          <a:p>
            <a:r>
              <a:rPr lang="fr-FR" sz="2400" dirty="0"/>
              <a:t>Bien sûr, l'attente de Pâques.</a:t>
            </a:r>
          </a:p>
          <a:p>
            <a:r>
              <a:rPr lang="fr-FR" sz="2400" dirty="0"/>
              <a:t>Mais, au-delà, c'est l'attente eschatologique.</a:t>
            </a:r>
          </a:p>
          <a:p>
            <a:r>
              <a:rPr lang="fr-FR" sz="2400" dirty="0"/>
              <a:t>Nous n'attendons plus un salut à venir. Il est déjà donné.</a:t>
            </a:r>
          </a:p>
          <a:p>
            <a:r>
              <a:rPr lang="fr-FR" sz="2400" dirty="0"/>
              <a:t>C'est désormais l'attente de l’Épouse :</a:t>
            </a:r>
          </a:p>
          <a:p>
            <a:pPr marL="0" indent="0">
              <a:buNone/>
            </a:pPr>
            <a:r>
              <a:rPr lang="fr-FR" sz="2400" dirty="0"/>
              <a:t>" </a:t>
            </a:r>
            <a:r>
              <a:rPr lang="fr-FR" sz="2400" i="1" dirty="0"/>
              <a:t>L'Esprit et l’Épouse disent : Viens</a:t>
            </a:r>
            <a:r>
              <a:rPr lang="fr-FR" sz="2400" dirty="0"/>
              <a:t> !" (</a:t>
            </a:r>
            <a:r>
              <a:rPr lang="fr-FR" sz="2400" dirty="0" err="1"/>
              <a:t>Ap</a:t>
            </a:r>
            <a:r>
              <a:rPr lang="fr-FR" sz="2400" dirty="0"/>
              <a:t> 22,17)</a:t>
            </a:r>
          </a:p>
          <a:p>
            <a:pPr marL="0" indent="0">
              <a:buNone/>
            </a:pPr>
            <a:r>
              <a:rPr lang="fr-FR" sz="2400" dirty="0"/>
              <a:t>" </a:t>
            </a:r>
            <a:r>
              <a:rPr lang="fr-FR" sz="2400" i="1" dirty="0" err="1"/>
              <a:t>Marana</a:t>
            </a:r>
            <a:r>
              <a:rPr lang="fr-FR" sz="2400" i="1" dirty="0"/>
              <a:t> </a:t>
            </a:r>
            <a:r>
              <a:rPr lang="fr-FR" sz="2400" i="1" dirty="0" err="1"/>
              <a:t>tha</a:t>
            </a:r>
            <a:r>
              <a:rPr lang="fr-FR" sz="2400" i="1" dirty="0"/>
              <a:t> ! </a:t>
            </a:r>
            <a:r>
              <a:rPr lang="fr-FR" sz="2400" dirty="0"/>
              <a:t>" (le Seigneur vient) (I Co 16, 22)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54398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90D82-8C86-4E15-8278-C0799980C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vie chrétienne est un état de veille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F19562-F77A-4246-B8C3-D9F903B89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Toute la vie du Chrétien se résume dans cette attente</a:t>
            </a:r>
          </a:p>
          <a:p>
            <a:r>
              <a:rPr lang="fr-FR" dirty="0"/>
              <a:t>Nous avons reçu les arrhes du salut.</a:t>
            </a:r>
          </a:p>
          <a:p>
            <a:r>
              <a:rPr lang="fr-FR" dirty="0"/>
              <a:t>Nous attendons désormais le plein jour de gloire de Dieu.</a:t>
            </a:r>
          </a:p>
          <a:p>
            <a:r>
              <a:rPr lang="fr-FR" dirty="0"/>
              <a:t>Notre monde passe : le Royaume, qui est déjà là, est en train de transfigurer ce monde.</a:t>
            </a:r>
          </a:p>
          <a:p>
            <a:r>
              <a:rPr lang="fr-FR" dirty="0"/>
              <a:t>Cf. l'acclamation qui suit la consécration :</a:t>
            </a:r>
          </a:p>
          <a:p>
            <a:r>
              <a:rPr lang="fr-FR" dirty="0"/>
              <a:t>" </a:t>
            </a:r>
            <a:r>
              <a:rPr lang="fr-FR" i="1" dirty="0"/>
              <a:t>Nous proclamons ta mort, Seigneur Jésus, nous célébrons ta résurrection, </a:t>
            </a:r>
            <a:endParaRPr lang="fr-FR" dirty="0"/>
          </a:p>
          <a:p>
            <a:r>
              <a:rPr lang="fr-FR" i="1" u="sng" dirty="0"/>
              <a:t>nous attendons ta venue dans la gloire</a:t>
            </a:r>
            <a:r>
              <a:rPr lang="fr-FR" i="1" dirty="0"/>
              <a:t>.</a:t>
            </a:r>
            <a:r>
              <a:rPr lang="fr-FR" dirty="0"/>
              <a:t>"</a:t>
            </a:r>
          </a:p>
          <a:p>
            <a:r>
              <a:rPr lang="fr-FR" dirty="0"/>
              <a:t>" </a:t>
            </a:r>
            <a:r>
              <a:rPr lang="fr-FR" i="1" dirty="0"/>
              <a:t>Nous rappelons ta mort, Seigneur ressuscité, et </a:t>
            </a:r>
            <a:r>
              <a:rPr lang="fr-FR" i="1" u="sng" dirty="0"/>
              <a:t>nous attendons que tu viennes</a:t>
            </a:r>
            <a:r>
              <a:rPr lang="fr-FR" dirty="0"/>
              <a:t>."</a:t>
            </a:r>
          </a:p>
          <a:p>
            <a:r>
              <a:rPr lang="fr-FR" dirty="0"/>
              <a:t>" </a:t>
            </a:r>
            <a:r>
              <a:rPr lang="fr-FR" i="1" dirty="0"/>
              <a:t>Gloire à toi qui étais mort, gloire à toi qui es vivant, notre Sauveur et notre Dieu : </a:t>
            </a:r>
            <a:r>
              <a:rPr lang="fr-FR" i="1" u="sng" dirty="0"/>
              <a:t>viens, Seigneur Jésus </a:t>
            </a:r>
            <a:r>
              <a:rPr lang="fr-FR" i="1" dirty="0"/>
              <a:t>! </a:t>
            </a:r>
            <a:r>
              <a:rPr lang="fr-FR" dirty="0"/>
              <a:t>"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59726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2EBE2D-C82D-4C87-B64D-5586565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vie chrétienne est un combat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5CE2CF-9A2D-46CA-A8EF-552A136D6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Au travers de ces jours saints, la vie chrétienne nous est présentée comme un combat.</a:t>
            </a:r>
          </a:p>
          <a:p>
            <a:r>
              <a:rPr lang="fr-FR" dirty="0"/>
              <a:t>Il y a un combat contre les ténèbres et contre la mort, dont le Christ est victorieux. </a:t>
            </a:r>
          </a:p>
          <a:p>
            <a:r>
              <a:rPr lang="fr-FR" dirty="0"/>
              <a:t>- La préparation ultime des catéchumènes est présentée comme un temps de lutte intense.("temps de purification et d'illumination" : 3 scrutins avec exorcismes et onction d'huile)</a:t>
            </a:r>
          </a:p>
          <a:p>
            <a:r>
              <a:rPr lang="fr-FR" dirty="0"/>
              <a:t>- Lors de la messe chrismale, il y a la bénédiction de l'huile des catéchumènes, "</a:t>
            </a:r>
            <a:r>
              <a:rPr lang="fr-FR" i="1" dirty="0"/>
              <a:t>symbole de vigueur</a:t>
            </a:r>
            <a:r>
              <a:rPr lang="fr-FR" dirty="0"/>
              <a:t>", destinée à accorder  la force : "</a:t>
            </a:r>
            <a:r>
              <a:rPr lang="fr-FR" i="1" dirty="0"/>
              <a:t>Recevant de toi intelligence et énergie, ils comprendront plus profondément la Bonne Nouvelle et s'engageront de grand cœur dans les luttes de la vie chrétienne.</a:t>
            </a:r>
            <a:r>
              <a:rPr lang="fr-FR" dirty="0"/>
              <a:t>"</a:t>
            </a:r>
          </a:p>
          <a:p>
            <a:r>
              <a:rPr lang="fr-FR" dirty="0"/>
              <a:t>- Il y a la renonciation au mal des catéchumènes avant leur baptême : "</a:t>
            </a:r>
            <a:r>
              <a:rPr lang="fr-FR" i="1" dirty="0"/>
              <a:t>Renoncez-vous aux séductions du monde...au péché...à Satan, votre ennemi </a:t>
            </a:r>
            <a:r>
              <a:rPr lang="fr-FR" dirty="0"/>
              <a:t>? (voir rituel RICA, pages 150-151)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93501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78AD98-95BD-4116-9BE6-27D8AAFD6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vie chrétienne est un combat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6B8229-8DF2-4AB5-BA25-4E1EA0991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FR" sz="2400" dirty="0"/>
              <a:t>Le Christ victorieux nous associe à sa victoire,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/>
              <a:t>mais il ne nous dispense pas de participer à son combat.</a:t>
            </a:r>
          </a:p>
          <a:p>
            <a:pPr>
              <a:spcBef>
                <a:spcPts val="0"/>
              </a:spcBef>
            </a:pPr>
            <a:r>
              <a:rPr lang="fr-FR" sz="2400" dirty="0"/>
              <a:t>Ce combat est lié à un choix.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/>
              <a:t>Le choix d'aimer, qui implique le rejet et la haine du mal.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/>
              <a:t>Le choix de la vie, qui implique le rejet des ténèbres et des puissances de la mort.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/>
              <a:t>Le choix d'obéir à Dieu.</a:t>
            </a:r>
          </a:p>
          <a:p>
            <a:pPr>
              <a:spcBef>
                <a:spcPts val="0"/>
              </a:spcBef>
            </a:pPr>
            <a:r>
              <a:rPr lang="fr-FR" sz="2400" dirty="0"/>
              <a:t>La délivrance entraîne une séparation : comme </a:t>
            </a:r>
            <a:r>
              <a:rPr lang="fr-FR" sz="2400" dirty="0" err="1"/>
              <a:t>Ie</a:t>
            </a:r>
            <a:r>
              <a:rPr lang="fr-FR" sz="2400" dirty="0"/>
              <a:t> peuple hébreu a quitté la terre d'esclavage, le chrétien doit renoncer au péché.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2529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8B3AD4-9E9A-46A4-9429-ABA9BC95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/>
              <a:t>On pourrait également méditer sur d'autres aspects de la vie chrétienne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98E6B0-5A2F-4D52-AF9E-88436FB11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- La vie chrétienne est </a:t>
            </a:r>
            <a:r>
              <a:rPr lang="fr-FR" b="1" dirty="0"/>
              <a:t>une assomption (non pas une négation) du corporel </a:t>
            </a:r>
            <a:r>
              <a:rPr lang="fr-FR" dirty="0"/>
              <a:t>("la chair")</a:t>
            </a:r>
          </a:p>
          <a:p>
            <a:r>
              <a:rPr lang="fr-FR" dirty="0"/>
              <a:t>- La vie chrétienne est participation à </a:t>
            </a:r>
            <a:r>
              <a:rPr lang="fr-FR" b="1" dirty="0"/>
              <a:t>un salut collectif </a:t>
            </a:r>
            <a:r>
              <a:rPr lang="fr-FR" dirty="0"/>
              <a:t>("faire corps")</a:t>
            </a:r>
          </a:p>
          <a:p>
            <a:r>
              <a:rPr lang="fr-FR" dirty="0"/>
              <a:t>- La vie chrétienne est </a:t>
            </a:r>
            <a:r>
              <a:rPr lang="fr-FR" b="1" dirty="0"/>
              <a:t>coïncidence de la croix et de la vie</a:t>
            </a:r>
            <a:r>
              <a:rPr lang="fr-FR" dirty="0"/>
              <a:t>, de l'abaissement et de l'exaltation.</a:t>
            </a:r>
          </a:p>
          <a:p>
            <a:r>
              <a:rPr lang="fr-FR" dirty="0"/>
              <a:t>- La vie chrétienne est </a:t>
            </a:r>
            <a:r>
              <a:rPr lang="fr-FR" b="1" dirty="0"/>
              <a:t>entrée dans la vie trinitaire </a:t>
            </a:r>
            <a:r>
              <a:rPr lang="fr-FR" dirty="0"/>
              <a:t>manifestée dans le Mystère Pascal.</a:t>
            </a:r>
          </a:p>
        </p:txBody>
      </p:sp>
    </p:spTree>
    <p:extLst>
      <p:ext uri="{BB962C8B-B14F-4D97-AF65-F5344CB8AC3E}">
        <p14:creationId xmlns:p14="http://schemas.microsoft.com/office/powerpoint/2010/main" val="5967845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5E4755-DCDF-41A2-B4F3-855E36A0A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6000" b="1" dirty="0"/>
              <a:t>CONCLUSION</a:t>
            </a:r>
            <a:endParaRPr lang="fr-FR" sz="6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39EB8E-4791-4F97-A048-93E967C97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" </a:t>
            </a:r>
            <a:r>
              <a:rPr lang="fr-FR" sz="2800" i="1" dirty="0"/>
              <a:t>Que la célébration du Mystère pascal constitue </a:t>
            </a:r>
            <a:r>
              <a:rPr lang="fr-FR" sz="2800" b="1" i="1" dirty="0"/>
              <a:t>l'essentiel du culte chrétien </a:t>
            </a:r>
            <a:r>
              <a:rPr lang="fr-FR" sz="2800" i="1" dirty="0"/>
              <a:t>dans son déploiement quotidien, hebdomadaire et annuel, le 2° concile du Vatican l'enseigne clairement.</a:t>
            </a:r>
            <a:r>
              <a:rPr lang="fr-FR" sz="2800" dirty="0"/>
              <a:t>" </a:t>
            </a:r>
          </a:p>
          <a:p>
            <a:pPr marL="0" indent="0">
              <a:buNone/>
            </a:pPr>
            <a:r>
              <a:rPr lang="fr-FR" dirty="0"/>
              <a:t>(Premières lignes du Motu proprio de Paul VI en 1969, approuvant les normes liturgiques)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6880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0C4EFC-64B5-40CB-AFAA-B9A5B4120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 caractère central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0ED3D2-778B-4E00-8A11-0E9637F83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/>
              <a:t>" </a:t>
            </a:r>
            <a:r>
              <a:rPr lang="fr-FR" sz="2800" i="1" dirty="0"/>
              <a:t>La liturgie a pour première tâche de nous </a:t>
            </a:r>
            <a:r>
              <a:rPr lang="fr-FR" sz="2800" b="1" i="1" dirty="0"/>
              <a:t>ramener inlassablement sur le chemin pascal </a:t>
            </a:r>
            <a:r>
              <a:rPr lang="fr-FR" sz="2800" i="1" dirty="0"/>
              <a:t>ouvert par le Christ, où l'on consent à mourir pour entrer dans la vie</a:t>
            </a:r>
            <a:r>
              <a:rPr lang="fr-FR" sz="2800" dirty="0"/>
              <a:t>."</a:t>
            </a:r>
          </a:p>
          <a:p>
            <a:pPr marL="0" indent="0">
              <a:buNone/>
            </a:pPr>
            <a:r>
              <a:rPr lang="fr-FR" dirty="0"/>
              <a:t>(Jean-Paul II, lettre apostolique sur le renouveau de la liturgie, 1988, n° 6)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960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EB8F5-1A3F-4375-8726-82DE6004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dirty="0"/>
              <a:t>Pâques et la fête des fêtes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830BED-15FC-4101-BA96-E02522965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b="1" dirty="0"/>
              <a:t>Solennité</a:t>
            </a:r>
            <a:r>
              <a:rPr lang="fr-FR" sz="2400" dirty="0"/>
              <a:t> « la fête des fêtes » : le cours du temps s’ouvre sur l’éternité.</a:t>
            </a:r>
          </a:p>
          <a:p>
            <a:r>
              <a:rPr lang="fr-FR" sz="2400" b="1" dirty="0"/>
              <a:t>Octave pascale </a:t>
            </a:r>
            <a:r>
              <a:rPr lang="fr-FR" sz="2400" dirty="0"/>
              <a:t>: la semaine de Pâques (exclut toute autre fête) ou semaine « </a:t>
            </a:r>
            <a:r>
              <a:rPr lang="fr-FR" sz="2400" i="1" dirty="0"/>
              <a:t>in </a:t>
            </a:r>
            <a:r>
              <a:rPr lang="fr-FR" sz="2400" i="1" dirty="0" err="1"/>
              <a:t>albis</a:t>
            </a:r>
            <a:r>
              <a:rPr lang="fr-FR" sz="2400" dirty="0"/>
              <a:t> » (fête des nouveaux baptisés)</a:t>
            </a:r>
          </a:p>
          <a:p>
            <a:r>
              <a:rPr lang="fr-FR" sz="2400" b="1" dirty="0"/>
              <a:t>Temps pascal </a:t>
            </a:r>
            <a:r>
              <a:rPr lang="fr-FR" sz="2400" dirty="0"/>
              <a:t>: 7 semaines (cinquante jours)</a:t>
            </a:r>
          </a:p>
          <a:p>
            <a:pPr marL="0" indent="0">
              <a:buNone/>
            </a:pPr>
            <a:r>
              <a:rPr lang="fr-FR" sz="2800" b="1" dirty="0"/>
              <a:t>=&gt; La présence du Mystère pascal est vécue avec plus d’intensité et d’actualité précisément parce que c’est le cœur de la foi chrétienne.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0232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8AE6B3-E748-43B6-A417-3FECB26A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b="1" dirty="0"/>
              <a:t>Triduum pascal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F0524D-C6E1-481C-8768-79AD34D78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583" y="2133600"/>
            <a:ext cx="9998029" cy="3777622"/>
          </a:xfrm>
        </p:spPr>
        <p:txBody>
          <a:bodyPr/>
          <a:lstStyle/>
          <a:p>
            <a:r>
              <a:rPr lang="fr-FR" sz="2800" dirty="0"/>
              <a:t>Quelques </a:t>
            </a:r>
            <a:r>
              <a:rPr lang="fr-FR" sz="2800" b="1" dirty="0"/>
              <a:t>repères historiques</a:t>
            </a:r>
          </a:p>
          <a:p>
            <a:r>
              <a:rPr lang="fr-FR" sz="2800" b="1" dirty="0"/>
              <a:t>Caractère central </a:t>
            </a:r>
            <a:r>
              <a:rPr lang="fr-FR" sz="2800" dirty="0"/>
              <a:t>du Mystère Pascal dans notre foi</a:t>
            </a:r>
          </a:p>
          <a:p>
            <a:r>
              <a:rPr lang="fr-FR" sz="2800" b="1" dirty="0"/>
              <a:t>Unité organique </a:t>
            </a:r>
            <a:r>
              <a:rPr lang="fr-FR" sz="2800" dirty="0"/>
              <a:t>du Mystère Pascal</a:t>
            </a:r>
          </a:p>
          <a:p>
            <a:r>
              <a:rPr lang="fr-FR" sz="2800" dirty="0"/>
              <a:t>Au sommet : </a:t>
            </a:r>
            <a:r>
              <a:rPr lang="fr-FR" sz="2800" b="1" dirty="0"/>
              <a:t>l’Eucharistie</a:t>
            </a:r>
          </a:p>
          <a:p>
            <a:r>
              <a:rPr lang="fr-FR" sz="2800" dirty="0"/>
              <a:t>Signifie la vie chrétienne comme </a:t>
            </a:r>
            <a:r>
              <a:rPr lang="fr-FR" sz="2800" b="1" dirty="0"/>
              <a:t>état de veille</a:t>
            </a:r>
          </a:p>
          <a:p>
            <a:r>
              <a:rPr lang="fr-FR" sz="2800" dirty="0"/>
              <a:t>Signifie le </a:t>
            </a:r>
            <a:r>
              <a:rPr lang="fr-FR" sz="2800" b="1" dirty="0"/>
              <a:t>combat spirituel </a:t>
            </a:r>
            <a:r>
              <a:rPr lang="fr-FR" sz="2800" dirty="0"/>
              <a:t>dans la vie chrétienne.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30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5D4605-B1FF-4A95-8961-5048251FF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Quelques repères historiques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F265B8-B017-4867-82AF-6C43C1589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Au départ, on célèbre surtout la nuit de Pâques</a:t>
            </a:r>
          </a:p>
          <a:p>
            <a:r>
              <a:rPr lang="fr-FR" b="1" dirty="0"/>
              <a:t>Durant cette veillée on introduit rapidement la célébration du baptême</a:t>
            </a:r>
          </a:p>
          <a:p>
            <a:r>
              <a:rPr lang="fr-FR" dirty="0"/>
              <a:t>Les chrétiens, après avoir jeûné toute la journée du samedi, se rassemblent la nuit du dimanche, pour une veillée sainte en l'honneur du Christ confessé comme Seigneur. </a:t>
            </a:r>
          </a:p>
          <a:p>
            <a:r>
              <a:rPr lang="fr-FR" dirty="0"/>
              <a:t>Dans cette veillée, ils célèbrent la totalité du mystère du salut en Jésus-Christ, mort pour nos péchés et ressuscité pour notre justification.</a:t>
            </a:r>
          </a:p>
          <a:p>
            <a:r>
              <a:rPr lang="fr-FR" dirty="0"/>
              <a:t>C'est cette célébration annuelle qui constitue le fondement du culte chrétien, avec le baptême par lequel on entre dans l'Eglise. </a:t>
            </a:r>
          </a:p>
          <a:p>
            <a:r>
              <a:rPr lang="fr-FR" dirty="0"/>
              <a:t>L'Eucharistie dominicale l'actualise chaque semaine.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951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4532C5-946D-4D28-99E4-2B847B130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Quelques repères historiques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1733D5-FEAF-4555-89C3-ECED2E39D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3° siècle </a:t>
            </a:r>
            <a:r>
              <a:rPr lang="fr-FR" dirty="0"/>
              <a:t>: préoccupation de revivre la Passion selon les détails rapportés par l’Évangile</a:t>
            </a:r>
          </a:p>
          <a:p>
            <a:r>
              <a:rPr lang="fr-FR" b="1" dirty="0"/>
              <a:t>4° siècle </a:t>
            </a:r>
            <a:r>
              <a:rPr lang="fr-FR" dirty="0"/>
              <a:t>: En Afrique du Nord (St Augustin) : «</a:t>
            </a:r>
            <a:r>
              <a:rPr lang="fr-FR" i="1" dirty="0"/>
              <a:t> le triduum du Christ crucifié, enseveli et ressuscité</a:t>
            </a:r>
            <a:r>
              <a:rPr lang="fr-FR" dirty="0"/>
              <a:t> » (Vendredi + samedi + dimanche)</a:t>
            </a:r>
          </a:p>
          <a:p>
            <a:r>
              <a:rPr lang="fr-FR" b="1" dirty="0"/>
              <a:t>4° siècle </a:t>
            </a:r>
            <a:r>
              <a:rPr lang="fr-FR" dirty="0"/>
              <a:t>: à Jérusalem, reconstitution du déroulement historique</a:t>
            </a:r>
          </a:p>
          <a:p>
            <a:r>
              <a:rPr lang="fr-FR" b="1" dirty="0"/>
              <a:t>Fin 4° siècle </a:t>
            </a:r>
            <a:r>
              <a:rPr lang="fr-FR" dirty="0"/>
              <a:t>: </a:t>
            </a:r>
            <a:r>
              <a:rPr lang="fr-FR" i="1" dirty="0"/>
              <a:t>Triduum sacrum</a:t>
            </a:r>
            <a:r>
              <a:rPr lang="fr-FR" dirty="0"/>
              <a:t> du jeudi soir au dimanche de Pâques (passion, ensevelissement et résurrection du Seigneur)                                  " </a:t>
            </a:r>
            <a:r>
              <a:rPr lang="fr-FR" i="1" dirty="0"/>
              <a:t>Le Triduum sacré pendant lequel le Christ a souffert, s'est reposé et est ressuscité</a:t>
            </a:r>
            <a:r>
              <a:rPr lang="fr-FR" dirty="0"/>
              <a:t>" (St Ambroise)</a:t>
            </a:r>
          </a:p>
          <a:p>
            <a:r>
              <a:rPr lang="fr-FR" b="1" dirty="0"/>
              <a:t>6° siècle </a:t>
            </a:r>
            <a:r>
              <a:rPr lang="fr-FR" dirty="0"/>
              <a:t>: à Rome, on commémore la Cène le jeudi saint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396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1BCE82-AFA2-4160-BD99-E767CD460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L'unité organique du Mystère Pascal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843741-2DE3-4586-AE8C-949EDE48D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000" dirty="0"/>
              <a:t>Le risque est celui de viser une reconstitution trop précise, trop anecdotique et de fragmenter (séparation mort/ résurrection)</a:t>
            </a:r>
          </a:p>
          <a:p>
            <a:r>
              <a:rPr lang="fr-FR" sz="2000" dirty="0"/>
              <a:t>Il ne s'agit pas de confondre liturgie et représentation théâtrale !</a:t>
            </a:r>
          </a:p>
          <a:p>
            <a:pPr marL="0" indent="0">
              <a:buNone/>
            </a:pPr>
            <a:r>
              <a:rPr lang="fr-FR" sz="2000" dirty="0"/>
              <a:t>Nous risquons de nous attacher aux diverses composantes du Mystère </a:t>
            </a:r>
          </a:p>
          <a:p>
            <a:pPr marL="0" indent="0">
              <a:buNone/>
            </a:pPr>
            <a:r>
              <a:rPr lang="fr-FR" sz="2000" dirty="0"/>
              <a:t>et de ne plus suffisamment saisir le Mystère dans sa cohérence interne.</a:t>
            </a:r>
          </a:p>
          <a:p>
            <a:r>
              <a:rPr lang="fr-FR" sz="2000" dirty="0"/>
              <a:t>Le regard sur l'histoire est instructif :</a:t>
            </a:r>
          </a:p>
          <a:p>
            <a:r>
              <a:rPr lang="fr-FR" sz="2000" dirty="0"/>
              <a:t>La structure primitive est simple. Elle indique l'unité.</a:t>
            </a:r>
          </a:p>
          <a:p>
            <a:r>
              <a:rPr lang="fr-FR" sz="2000" dirty="0"/>
              <a:t>Elle manifeste que de la mort du Christ jaillit la vie éternelle. </a:t>
            </a:r>
          </a:p>
          <a:p>
            <a:r>
              <a:rPr lang="fr-FR" sz="2000" dirty="0"/>
              <a:t>" </a:t>
            </a:r>
            <a:r>
              <a:rPr lang="fr-FR" sz="2000" i="1" dirty="0"/>
              <a:t>La liturgie primitive de l'Eglise ne songe pas à célébrer les diverses phases du mystère de Pâques en les commémorant une à une</a:t>
            </a:r>
            <a:r>
              <a:rPr lang="fr-FR" sz="2000" dirty="0"/>
              <a:t>"</a:t>
            </a:r>
          </a:p>
          <a:p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7146258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347</TotalTime>
  <Words>2929</Words>
  <Application>Microsoft Office PowerPoint</Application>
  <PresentationFormat>Grand écran</PresentationFormat>
  <Paragraphs>194</Paragraphs>
  <Slides>37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1" baseType="lpstr">
      <vt:lpstr>Arial</vt:lpstr>
      <vt:lpstr>Century Gothic</vt:lpstr>
      <vt:lpstr>Wingdings 3</vt:lpstr>
      <vt:lpstr>Brin</vt:lpstr>
      <vt:lpstr>Introduction  au Triduum Pascal </vt:lpstr>
      <vt:lpstr>Introduction</vt:lpstr>
      <vt:lpstr>Le caractère central du Mystère Pascal</vt:lpstr>
      <vt:lpstr>Le caractère central du Mystère Pascal</vt:lpstr>
      <vt:lpstr>Pâques et la fête des fêtes</vt:lpstr>
      <vt:lpstr>Triduum pascal</vt:lpstr>
      <vt:lpstr>Quelques repères historiques</vt:lpstr>
      <vt:lpstr>Quelques repères historiques</vt:lpstr>
      <vt:lpstr>L'unité organique du Mystère Pascal</vt:lpstr>
      <vt:lpstr>La liturgie n’est pas un jeu de représentation</vt:lpstr>
      <vt:lpstr>L'unité organique du Mystère Pascal</vt:lpstr>
      <vt:lpstr>L'unité organique du Mystère Pascal</vt:lpstr>
      <vt:lpstr>L'unité organique du Mystère Pascal</vt:lpstr>
      <vt:lpstr>L'unité organique du Mystère Pascal</vt:lpstr>
      <vt:lpstr>L'unité organique du Mystère Pascal</vt:lpstr>
      <vt:lpstr>L'unité organique du Mystère Pascal</vt:lpstr>
      <vt:lpstr>L'unité organique du Mystère Pascal</vt:lpstr>
      <vt:lpstr>Quelques repères historiques récents </vt:lpstr>
      <vt:lpstr>Concile Vatican II Constitution Sacrosanctum Concilium sur la Sainte Liturgie (1963)  </vt:lpstr>
      <vt:lpstr>Concile Vatican II</vt:lpstr>
      <vt:lpstr>Concile Vatican II</vt:lpstr>
      <vt:lpstr>" Tout le culte chrétien n'est qu'une célébration continue de la Pâque "</vt:lpstr>
      <vt:lpstr>Une religion de l’incarnation  qui repose sur des faits concrets</vt:lpstr>
      <vt:lpstr>Une mise en valeur  du dispositif sacramentel</vt:lpstr>
      <vt:lpstr>Au centre et au sommet   l'Eucharistie de la Vigile pascale</vt:lpstr>
      <vt:lpstr>Au centre et au sommet   l'Eucharistie de la Vigile pascale</vt:lpstr>
      <vt:lpstr>Au centre et au sommet   l'Eucharistie de la Vigile pascale</vt:lpstr>
      <vt:lpstr>L’Eucharistie source et sommet  de la vie chrétienne</vt:lpstr>
      <vt:lpstr>Le Triduum Pascal  nous dit ce qu'est la vie chrétienne</vt:lpstr>
      <vt:lpstr>La vie chrétienne est un étrat de veille</vt:lpstr>
      <vt:lpstr>La vie chrétienne est un état de veille </vt:lpstr>
      <vt:lpstr>La vie chrétienne est un état de veille </vt:lpstr>
      <vt:lpstr>La vie chrétienne est un état de veille </vt:lpstr>
      <vt:lpstr>La vie chrétienne est un combat </vt:lpstr>
      <vt:lpstr>La vie chrétienne est un combat </vt:lpstr>
      <vt:lpstr>On pourrait également méditer sur d'autres aspects de la vie chrétienne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 au Triduum Pascal </dc:title>
  <dc:creator>Pascal ROLAND</dc:creator>
  <cp:lastModifiedBy>Pascal ROLAND</cp:lastModifiedBy>
  <cp:revision>16</cp:revision>
  <dcterms:created xsi:type="dcterms:W3CDTF">2025-04-14T22:13:21Z</dcterms:created>
  <dcterms:modified xsi:type="dcterms:W3CDTF">2025-04-16T19:48:11Z</dcterms:modified>
</cp:coreProperties>
</file>