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81" r:id="rId4"/>
    <p:sldId id="258" r:id="rId5"/>
    <p:sldId id="259" r:id="rId6"/>
    <p:sldId id="279" r:id="rId7"/>
    <p:sldId id="278" r:id="rId8"/>
    <p:sldId id="261" r:id="rId9"/>
    <p:sldId id="276" r:id="rId10"/>
    <p:sldId id="277" r:id="rId11"/>
    <p:sldId id="260" r:id="rId12"/>
    <p:sldId id="268" r:id="rId13"/>
    <p:sldId id="274" r:id="rId14"/>
    <p:sldId id="269" r:id="rId15"/>
    <p:sldId id="270" r:id="rId16"/>
    <p:sldId id="267" r:id="rId17"/>
    <p:sldId id="262" r:id="rId18"/>
    <p:sldId id="263" r:id="rId19"/>
    <p:sldId id="266" r:id="rId20"/>
    <p:sldId id="264" r:id="rId21"/>
    <p:sldId id="265" r:id="rId22"/>
    <p:sldId id="280" r:id="rId23"/>
    <p:sldId id="284" r:id="rId24"/>
    <p:sldId id="285" r:id="rId25"/>
    <p:sldId id="283" r:id="rId26"/>
    <p:sldId id="287" r:id="rId27"/>
    <p:sldId id="286" r:id="rId28"/>
    <p:sldId id="271" r:id="rId29"/>
    <p:sldId id="272" r:id="rId30"/>
    <p:sldId id="273"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 ROLAND" userId="3e328f99-3a2b-4b24-8ce7-4e009324d818" providerId="ADAL" clId="{A799559A-5A45-44A7-9507-0FA918F9ADB4}"/>
    <pc:docChg chg="undo custSel addSld delSld modSld sldOrd">
      <pc:chgData name="Pascal ROLAND" userId="3e328f99-3a2b-4b24-8ce7-4e009324d818" providerId="ADAL" clId="{A799559A-5A45-44A7-9507-0FA918F9ADB4}" dt="2025-04-19T07:51:24.459" v="4210" actId="113"/>
      <pc:docMkLst>
        <pc:docMk/>
      </pc:docMkLst>
      <pc:sldChg chg="modSp add">
        <pc:chgData name="Pascal ROLAND" userId="3e328f99-3a2b-4b24-8ce7-4e009324d818" providerId="ADAL" clId="{A799559A-5A45-44A7-9507-0FA918F9ADB4}" dt="2025-04-18T22:21:13.160" v="164" actId="20577"/>
        <pc:sldMkLst>
          <pc:docMk/>
          <pc:sldMk cId="1525950045" sldId="256"/>
        </pc:sldMkLst>
        <pc:spChg chg="mod">
          <ac:chgData name="Pascal ROLAND" userId="3e328f99-3a2b-4b24-8ce7-4e009324d818" providerId="ADAL" clId="{A799559A-5A45-44A7-9507-0FA918F9ADB4}" dt="2025-04-18T22:20:10.478" v="123" actId="14100"/>
          <ac:spMkLst>
            <pc:docMk/>
            <pc:sldMk cId="1525950045" sldId="256"/>
            <ac:spMk id="2" creationId="{417544F5-604B-4F29-B82D-1074D15B5594}"/>
          </ac:spMkLst>
        </pc:spChg>
        <pc:spChg chg="mod">
          <ac:chgData name="Pascal ROLAND" userId="3e328f99-3a2b-4b24-8ce7-4e009324d818" providerId="ADAL" clId="{A799559A-5A45-44A7-9507-0FA918F9ADB4}" dt="2025-04-18T22:21:13.160" v="164" actId="20577"/>
          <ac:spMkLst>
            <pc:docMk/>
            <pc:sldMk cId="1525950045" sldId="256"/>
            <ac:spMk id="3" creationId="{7C5F9D0F-7EA4-475D-A802-AFBE6A3D588B}"/>
          </ac:spMkLst>
        </pc:spChg>
      </pc:sldChg>
      <pc:sldChg chg="modSp add">
        <pc:chgData name="Pascal ROLAND" userId="3e328f99-3a2b-4b24-8ce7-4e009324d818" providerId="ADAL" clId="{A799559A-5A45-44A7-9507-0FA918F9ADB4}" dt="2025-04-18T22:26:25.046" v="517" actId="255"/>
        <pc:sldMkLst>
          <pc:docMk/>
          <pc:sldMk cId="414484837" sldId="257"/>
        </pc:sldMkLst>
        <pc:spChg chg="mod">
          <ac:chgData name="Pascal ROLAND" userId="3e328f99-3a2b-4b24-8ce7-4e009324d818" providerId="ADAL" clId="{A799559A-5A45-44A7-9507-0FA918F9ADB4}" dt="2025-04-18T22:26:25.046" v="517" actId="255"/>
          <ac:spMkLst>
            <pc:docMk/>
            <pc:sldMk cId="414484837" sldId="257"/>
            <ac:spMk id="2" creationId="{58C85B95-DEF1-4864-AEE6-C1F0C649FFB9}"/>
          </ac:spMkLst>
        </pc:spChg>
        <pc:spChg chg="mod">
          <ac:chgData name="Pascal ROLAND" userId="3e328f99-3a2b-4b24-8ce7-4e009324d818" providerId="ADAL" clId="{A799559A-5A45-44A7-9507-0FA918F9ADB4}" dt="2025-04-18T22:26:09.817" v="515" actId="113"/>
          <ac:spMkLst>
            <pc:docMk/>
            <pc:sldMk cId="414484837" sldId="257"/>
            <ac:spMk id="3" creationId="{7F6E95DF-EC2B-4EE7-BDE6-899C413771B9}"/>
          </ac:spMkLst>
        </pc:spChg>
      </pc:sldChg>
      <pc:sldChg chg="modSp add">
        <pc:chgData name="Pascal ROLAND" userId="3e328f99-3a2b-4b24-8ce7-4e009324d818" providerId="ADAL" clId="{A799559A-5A45-44A7-9507-0FA918F9ADB4}" dt="2025-04-18T22:32:48.349" v="867" actId="113"/>
        <pc:sldMkLst>
          <pc:docMk/>
          <pc:sldMk cId="1631584053" sldId="258"/>
        </pc:sldMkLst>
        <pc:spChg chg="mod">
          <ac:chgData name="Pascal ROLAND" userId="3e328f99-3a2b-4b24-8ce7-4e009324d818" providerId="ADAL" clId="{A799559A-5A45-44A7-9507-0FA918F9ADB4}" dt="2025-04-18T22:27:00.087" v="521" actId="255"/>
          <ac:spMkLst>
            <pc:docMk/>
            <pc:sldMk cId="1631584053" sldId="258"/>
            <ac:spMk id="2" creationId="{C6C4BF9C-554E-48FB-8200-16C490E35A8A}"/>
          </ac:spMkLst>
        </pc:spChg>
        <pc:spChg chg="mod">
          <ac:chgData name="Pascal ROLAND" userId="3e328f99-3a2b-4b24-8ce7-4e009324d818" providerId="ADAL" clId="{A799559A-5A45-44A7-9507-0FA918F9ADB4}" dt="2025-04-18T22:32:48.349" v="867" actId="113"/>
          <ac:spMkLst>
            <pc:docMk/>
            <pc:sldMk cId="1631584053" sldId="258"/>
            <ac:spMk id="3" creationId="{8F0F68CF-5EEF-4321-A9DB-1A77CCD66909}"/>
          </ac:spMkLst>
        </pc:spChg>
      </pc:sldChg>
      <pc:sldChg chg="modSp add">
        <pc:chgData name="Pascal ROLAND" userId="3e328f99-3a2b-4b24-8ce7-4e009324d818" providerId="ADAL" clId="{A799559A-5A45-44A7-9507-0FA918F9ADB4}" dt="2025-04-19T07:34:06.436" v="3865" actId="20577"/>
        <pc:sldMkLst>
          <pc:docMk/>
          <pc:sldMk cId="358727676" sldId="259"/>
        </pc:sldMkLst>
        <pc:spChg chg="mod">
          <ac:chgData name="Pascal ROLAND" userId="3e328f99-3a2b-4b24-8ce7-4e009324d818" providerId="ADAL" clId="{A799559A-5A45-44A7-9507-0FA918F9ADB4}" dt="2025-04-19T07:34:06.436" v="3865" actId="20577"/>
          <ac:spMkLst>
            <pc:docMk/>
            <pc:sldMk cId="358727676" sldId="259"/>
            <ac:spMk id="3" creationId="{8F0F68CF-5EEF-4321-A9DB-1A77CCD66909}"/>
          </ac:spMkLst>
        </pc:spChg>
      </pc:sldChg>
      <pc:sldChg chg="modSp add">
        <pc:chgData name="Pascal ROLAND" userId="3e328f99-3a2b-4b24-8ce7-4e009324d818" providerId="ADAL" clId="{A799559A-5A45-44A7-9507-0FA918F9ADB4}" dt="2025-04-19T05:38:11.907" v="3279" actId="113"/>
        <pc:sldMkLst>
          <pc:docMk/>
          <pc:sldMk cId="2291471229" sldId="260"/>
        </pc:sldMkLst>
        <pc:spChg chg="mod">
          <ac:chgData name="Pascal ROLAND" userId="3e328f99-3a2b-4b24-8ce7-4e009324d818" providerId="ADAL" clId="{A799559A-5A45-44A7-9507-0FA918F9ADB4}" dt="2025-04-19T05:37:54.296" v="3277" actId="122"/>
          <ac:spMkLst>
            <pc:docMk/>
            <pc:sldMk cId="2291471229" sldId="260"/>
            <ac:spMk id="2" creationId="{F16F7633-61AF-4B9C-9DB7-14C619B687E4}"/>
          </ac:spMkLst>
        </pc:spChg>
        <pc:spChg chg="mod">
          <ac:chgData name="Pascal ROLAND" userId="3e328f99-3a2b-4b24-8ce7-4e009324d818" providerId="ADAL" clId="{A799559A-5A45-44A7-9507-0FA918F9ADB4}" dt="2025-04-19T05:38:11.907" v="3279" actId="113"/>
          <ac:spMkLst>
            <pc:docMk/>
            <pc:sldMk cId="2291471229" sldId="260"/>
            <ac:spMk id="3" creationId="{21DB8808-AFD3-468E-BECD-1CDDAB5E4C9F}"/>
          </ac:spMkLst>
        </pc:spChg>
      </pc:sldChg>
      <pc:sldChg chg="modSp add">
        <pc:chgData name="Pascal ROLAND" userId="3e328f99-3a2b-4b24-8ce7-4e009324d818" providerId="ADAL" clId="{A799559A-5A45-44A7-9507-0FA918F9ADB4}" dt="2025-04-19T05:35:07.072" v="3242" actId="12"/>
        <pc:sldMkLst>
          <pc:docMk/>
          <pc:sldMk cId="3069035416" sldId="261"/>
        </pc:sldMkLst>
        <pc:spChg chg="mod">
          <ac:chgData name="Pascal ROLAND" userId="3e328f99-3a2b-4b24-8ce7-4e009324d818" providerId="ADAL" clId="{A799559A-5A45-44A7-9507-0FA918F9ADB4}" dt="2025-04-19T05:34:47.977" v="3240" actId="20577"/>
          <ac:spMkLst>
            <pc:docMk/>
            <pc:sldMk cId="3069035416" sldId="261"/>
            <ac:spMk id="2" creationId="{6BEF7E20-FB4B-4638-861C-266214D92ACE}"/>
          </ac:spMkLst>
        </pc:spChg>
        <pc:spChg chg="mod">
          <ac:chgData name="Pascal ROLAND" userId="3e328f99-3a2b-4b24-8ce7-4e009324d818" providerId="ADAL" clId="{A799559A-5A45-44A7-9507-0FA918F9ADB4}" dt="2025-04-19T05:35:07.072" v="3242" actId="12"/>
          <ac:spMkLst>
            <pc:docMk/>
            <pc:sldMk cId="3069035416" sldId="261"/>
            <ac:spMk id="3" creationId="{A28FF29B-E236-4EE9-83D7-EE573FA441B9}"/>
          </ac:spMkLst>
        </pc:spChg>
      </pc:sldChg>
      <pc:sldChg chg="modSp add ord">
        <pc:chgData name="Pascal ROLAND" userId="3e328f99-3a2b-4b24-8ce7-4e009324d818" providerId="ADAL" clId="{A799559A-5A45-44A7-9507-0FA918F9ADB4}" dt="2025-04-19T07:38:05.811" v="3900" actId="20577"/>
        <pc:sldMkLst>
          <pc:docMk/>
          <pc:sldMk cId="1947574215" sldId="262"/>
        </pc:sldMkLst>
        <pc:spChg chg="mod">
          <ac:chgData name="Pascal ROLAND" userId="3e328f99-3a2b-4b24-8ce7-4e009324d818" providerId="ADAL" clId="{A799559A-5A45-44A7-9507-0FA918F9ADB4}" dt="2025-04-18T22:55:35.753" v="1449" actId="255"/>
          <ac:spMkLst>
            <pc:docMk/>
            <pc:sldMk cId="1947574215" sldId="262"/>
            <ac:spMk id="2" creationId="{6B9827A2-B47E-4E8B-81E2-D63B730CA0B7}"/>
          </ac:spMkLst>
        </pc:spChg>
        <pc:spChg chg="mod">
          <ac:chgData name="Pascal ROLAND" userId="3e328f99-3a2b-4b24-8ce7-4e009324d818" providerId="ADAL" clId="{A799559A-5A45-44A7-9507-0FA918F9ADB4}" dt="2025-04-19T07:38:05.811" v="3900" actId="20577"/>
          <ac:spMkLst>
            <pc:docMk/>
            <pc:sldMk cId="1947574215" sldId="262"/>
            <ac:spMk id="3" creationId="{CE837FA2-DE0D-45C9-8275-6A5095216CBA}"/>
          </ac:spMkLst>
        </pc:spChg>
      </pc:sldChg>
      <pc:sldChg chg="modSp add">
        <pc:chgData name="Pascal ROLAND" userId="3e328f99-3a2b-4b24-8ce7-4e009324d818" providerId="ADAL" clId="{A799559A-5A45-44A7-9507-0FA918F9ADB4}" dt="2025-04-19T05:41:01.072" v="3318" actId="255"/>
        <pc:sldMkLst>
          <pc:docMk/>
          <pc:sldMk cId="2988227844" sldId="263"/>
        </pc:sldMkLst>
        <pc:spChg chg="mod">
          <ac:chgData name="Pascal ROLAND" userId="3e328f99-3a2b-4b24-8ce7-4e009324d818" providerId="ADAL" clId="{A799559A-5A45-44A7-9507-0FA918F9ADB4}" dt="2025-04-19T05:41:01.072" v="3318" actId="255"/>
          <ac:spMkLst>
            <pc:docMk/>
            <pc:sldMk cId="2988227844" sldId="263"/>
            <ac:spMk id="2" creationId="{3A2DA5A1-455B-401E-9DA2-C1F05F7D63B0}"/>
          </ac:spMkLst>
        </pc:spChg>
        <pc:spChg chg="mod">
          <ac:chgData name="Pascal ROLAND" userId="3e328f99-3a2b-4b24-8ce7-4e009324d818" providerId="ADAL" clId="{A799559A-5A45-44A7-9507-0FA918F9ADB4}" dt="2025-04-19T05:40:29.289" v="3302" actId="113"/>
          <ac:spMkLst>
            <pc:docMk/>
            <pc:sldMk cId="2988227844" sldId="263"/>
            <ac:spMk id="3" creationId="{1AFF526C-38F1-4322-B3EE-1C1BCB0F75C0}"/>
          </ac:spMkLst>
        </pc:spChg>
      </pc:sldChg>
      <pc:sldChg chg="addSp delSp modSp add">
        <pc:chgData name="Pascal ROLAND" userId="3e328f99-3a2b-4b24-8ce7-4e009324d818" providerId="ADAL" clId="{A799559A-5A45-44A7-9507-0FA918F9ADB4}" dt="2025-04-19T05:43:31.938" v="3344" actId="113"/>
        <pc:sldMkLst>
          <pc:docMk/>
          <pc:sldMk cId="393826284" sldId="264"/>
        </pc:sldMkLst>
        <pc:spChg chg="mod">
          <ac:chgData name="Pascal ROLAND" userId="3e328f99-3a2b-4b24-8ce7-4e009324d818" providerId="ADAL" clId="{A799559A-5A45-44A7-9507-0FA918F9ADB4}" dt="2025-04-19T05:42:18.157" v="3328"/>
          <ac:spMkLst>
            <pc:docMk/>
            <pc:sldMk cId="393826284" sldId="264"/>
            <ac:spMk id="2" creationId="{801532CB-B6BA-4A60-9C94-7A82D7034028}"/>
          </ac:spMkLst>
        </pc:spChg>
        <pc:spChg chg="add del mod">
          <ac:chgData name="Pascal ROLAND" userId="3e328f99-3a2b-4b24-8ce7-4e009324d818" providerId="ADAL" clId="{A799559A-5A45-44A7-9507-0FA918F9ADB4}" dt="2025-04-19T05:43:31.938" v="3344" actId="113"/>
          <ac:spMkLst>
            <pc:docMk/>
            <pc:sldMk cId="393826284" sldId="264"/>
            <ac:spMk id="3" creationId="{E043C050-F4C9-4AD8-9391-44A89845E5B6}"/>
          </ac:spMkLst>
        </pc:spChg>
        <pc:spChg chg="add del mod">
          <ac:chgData name="Pascal ROLAND" userId="3e328f99-3a2b-4b24-8ce7-4e009324d818" providerId="ADAL" clId="{A799559A-5A45-44A7-9507-0FA918F9ADB4}" dt="2025-04-19T05:42:41.282" v="3330" actId="478"/>
          <ac:spMkLst>
            <pc:docMk/>
            <pc:sldMk cId="393826284" sldId="264"/>
            <ac:spMk id="5" creationId="{739DAF68-0399-4106-B9BB-0F4D6F42D300}"/>
          </ac:spMkLst>
        </pc:spChg>
      </pc:sldChg>
      <pc:sldChg chg="modSp add">
        <pc:chgData name="Pascal ROLAND" userId="3e328f99-3a2b-4b24-8ce7-4e009324d818" providerId="ADAL" clId="{A799559A-5A45-44A7-9507-0FA918F9ADB4}" dt="2025-04-19T07:38:31.575" v="3909" actId="20577"/>
        <pc:sldMkLst>
          <pc:docMk/>
          <pc:sldMk cId="3297416838" sldId="265"/>
        </pc:sldMkLst>
        <pc:spChg chg="mod">
          <ac:chgData name="Pascal ROLAND" userId="3e328f99-3a2b-4b24-8ce7-4e009324d818" providerId="ADAL" clId="{A799559A-5A45-44A7-9507-0FA918F9ADB4}" dt="2025-04-19T05:43:43.758" v="3345"/>
          <ac:spMkLst>
            <pc:docMk/>
            <pc:sldMk cId="3297416838" sldId="265"/>
            <ac:spMk id="2" creationId="{131621A7-599E-4961-8DC7-BEFC816B6AA9}"/>
          </ac:spMkLst>
        </pc:spChg>
        <pc:spChg chg="mod">
          <ac:chgData name="Pascal ROLAND" userId="3e328f99-3a2b-4b24-8ce7-4e009324d818" providerId="ADAL" clId="{A799559A-5A45-44A7-9507-0FA918F9ADB4}" dt="2025-04-19T07:38:31.575" v="3909" actId="20577"/>
          <ac:spMkLst>
            <pc:docMk/>
            <pc:sldMk cId="3297416838" sldId="265"/>
            <ac:spMk id="3" creationId="{D4049346-C591-49C9-9CA0-8BA320B805B5}"/>
          </ac:spMkLst>
        </pc:spChg>
      </pc:sldChg>
      <pc:sldChg chg="modSp add">
        <pc:chgData name="Pascal ROLAND" userId="3e328f99-3a2b-4b24-8ce7-4e009324d818" providerId="ADAL" clId="{A799559A-5A45-44A7-9507-0FA918F9ADB4}" dt="2025-04-19T05:42:10.220" v="3327"/>
        <pc:sldMkLst>
          <pc:docMk/>
          <pc:sldMk cId="516201015" sldId="266"/>
        </pc:sldMkLst>
        <pc:spChg chg="mod">
          <ac:chgData name="Pascal ROLAND" userId="3e328f99-3a2b-4b24-8ce7-4e009324d818" providerId="ADAL" clId="{A799559A-5A45-44A7-9507-0FA918F9ADB4}" dt="2025-04-19T05:42:10.220" v="3327"/>
          <ac:spMkLst>
            <pc:docMk/>
            <pc:sldMk cId="516201015" sldId="266"/>
            <ac:spMk id="2" creationId="{0A7D7B65-28E1-485F-A084-2344D129A01C}"/>
          </ac:spMkLst>
        </pc:spChg>
        <pc:spChg chg="mod">
          <ac:chgData name="Pascal ROLAND" userId="3e328f99-3a2b-4b24-8ce7-4e009324d818" providerId="ADAL" clId="{A799559A-5A45-44A7-9507-0FA918F9ADB4}" dt="2025-04-19T05:41:43.802" v="3326" actId="113"/>
          <ac:spMkLst>
            <pc:docMk/>
            <pc:sldMk cId="516201015" sldId="266"/>
            <ac:spMk id="3" creationId="{F488A0B0-BD92-43FA-981B-8E6327B96504}"/>
          </ac:spMkLst>
        </pc:spChg>
      </pc:sldChg>
      <pc:sldChg chg="modSp add ord">
        <pc:chgData name="Pascal ROLAND" userId="3e328f99-3a2b-4b24-8ce7-4e009324d818" providerId="ADAL" clId="{A799559A-5A45-44A7-9507-0FA918F9ADB4}" dt="2025-04-19T07:37:21.246" v="3898" actId="255"/>
        <pc:sldMkLst>
          <pc:docMk/>
          <pc:sldMk cId="3312606076" sldId="267"/>
        </pc:sldMkLst>
        <pc:spChg chg="mod">
          <ac:chgData name="Pascal ROLAND" userId="3e328f99-3a2b-4b24-8ce7-4e009324d818" providerId="ADAL" clId="{A799559A-5A45-44A7-9507-0FA918F9ADB4}" dt="2025-04-19T07:37:21.246" v="3898" actId="255"/>
          <ac:spMkLst>
            <pc:docMk/>
            <pc:sldMk cId="3312606076" sldId="267"/>
            <ac:spMk id="2" creationId="{29E2AFF7-0E44-4908-911F-69C31B772D0A}"/>
          </ac:spMkLst>
        </pc:spChg>
        <pc:spChg chg="mod">
          <ac:chgData name="Pascal ROLAND" userId="3e328f99-3a2b-4b24-8ce7-4e009324d818" providerId="ADAL" clId="{A799559A-5A45-44A7-9507-0FA918F9ADB4}" dt="2025-04-19T05:45:11.886" v="3360" actId="27636"/>
          <ac:spMkLst>
            <pc:docMk/>
            <pc:sldMk cId="3312606076" sldId="267"/>
            <ac:spMk id="3" creationId="{E63652B2-6862-4C77-BD17-BFB34A2EB408}"/>
          </ac:spMkLst>
        </pc:spChg>
      </pc:sldChg>
      <pc:sldChg chg="modSp add ord">
        <pc:chgData name="Pascal ROLAND" userId="3e328f99-3a2b-4b24-8ce7-4e009324d818" providerId="ADAL" clId="{A799559A-5A45-44A7-9507-0FA918F9ADB4}" dt="2025-04-19T06:17:53.060" v="3784" actId="27636"/>
        <pc:sldMkLst>
          <pc:docMk/>
          <pc:sldMk cId="3685961477" sldId="268"/>
        </pc:sldMkLst>
        <pc:spChg chg="mod">
          <ac:chgData name="Pascal ROLAND" userId="3e328f99-3a2b-4b24-8ce7-4e009324d818" providerId="ADAL" clId="{A799559A-5A45-44A7-9507-0FA918F9ADB4}" dt="2025-04-19T05:45:38.435" v="3363" actId="113"/>
          <ac:spMkLst>
            <pc:docMk/>
            <pc:sldMk cId="3685961477" sldId="268"/>
            <ac:spMk id="2" creationId="{BACD4275-6C18-4D58-94C2-AC05805011FC}"/>
          </ac:spMkLst>
        </pc:spChg>
        <pc:spChg chg="mod">
          <ac:chgData name="Pascal ROLAND" userId="3e328f99-3a2b-4b24-8ce7-4e009324d818" providerId="ADAL" clId="{A799559A-5A45-44A7-9507-0FA918F9ADB4}" dt="2025-04-19T06:17:53.060" v="3784" actId="27636"/>
          <ac:spMkLst>
            <pc:docMk/>
            <pc:sldMk cId="3685961477" sldId="268"/>
            <ac:spMk id="3" creationId="{1E4A0D0D-DDA3-4CA7-B70D-D1413AF4E860}"/>
          </ac:spMkLst>
        </pc:spChg>
      </pc:sldChg>
      <pc:sldChg chg="modSp add ord">
        <pc:chgData name="Pascal ROLAND" userId="3e328f99-3a2b-4b24-8ce7-4e009324d818" providerId="ADAL" clId="{A799559A-5A45-44A7-9507-0FA918F9ADB4}" dt="2025-04-19T07:36:53.509" v="3897" actId="113"/>
        <pc:sldMkLst>
          <pc:docMk/>
          <pc:sldMk cId="1293401665" sldId="269"/>
        </pc:sldMkLst>
        <pc:spChg chg="mod">
          <ac:chgData name="Pascal ROLAND" userId="3e328f99-3a2b-4b24-8ce7-4e009324d818" providerId="ADAL" clId="{A799559A-5A45-44A7-9507-0FA918F9ADB4}" dt="2025-04-19T05:45:59.291" v="3365" actId="113"/>
          <ac:spMkLst>
            <pc:docMk/>
            <pc:sldMk cId="1293401665" sldId="269"/>
            <ac:spMk id="2" creationId="{73906557-B1F6-4262-B93B-9C38D2A05D7A}"/>
          </ac:spMkLst>
        </pc:spChg>
        <pc:spChg chg="mod">
          <ac:chgData name="Pascal ROLAND" userId="3e328f99-3a2b-4b24-8ce7-4e009324d818" providerId="ADAL" clId="{A799559A-5A45-44A7-9507-0FA918F9ADB4}" dt="2025-04-19T07:36:53.509" v="3897" actId="113"/>
          <ac:spMkLst>
            <pc:docMk/>
            <pc:sldMk cId="1293401665" sldId="269"/>
            <ac:spMk id="3" creationId="{1744355E-6B90-41D9-A7E3-29ACE92BE1B6}"/>
          </ac:spMkLst>
        </pc:spChg>
      </pc:sldChg>
      <pc:sldChg chg="modSp add ord">
        <pc:chgData name="Pascal ROLAND" userId="3e328f99-3a2b-4b24-8ce7-4e009324d818" providerId="ADAL" clId="{A799559A-5A45-44A7-9507-0FA918F9ADB4}" dt="2025-04-19T06:24:52.394" v="3842" actId="20577"/>
        <pc:sldMkLst>
          <pc:docMk/>
          <pc:sldMk cId="3685298489" sldId="270"/>
        </pc:sldMkLst>
        <pc:spChg chg="mod">
          <ac:chgData name="Pascal ROLAND" userId="3e328f99-3a2b-4b24-8ce7-4e009324d818" providerId="ADAL" clId="{A799559A-5A45-44A7-9507-0FA918F9ADB4}" dt="2025-04-19T05:46:24.823" v="3368" actId="122"/>
          <ac:spMkLst>
            <pc:docMk/>
            <pc:sldMk cId="3685298489" sldId="270"/>
            <ac:spMk id="2" creationId="{974B93DB-786A-42AA-8D6E-0629CA11AE2F}"/>
          </ac:spMkLst>
        </pc:spChg>
        <pc:spChg chg="mod">
          <ac:chgData name="Pascal ROLAND" userId="3e328f99-3a2b-4b24-8ce7-4e009324d818" providerId="ADAL" clId="{A799559A-5A45-44A7-9507-0FA918F9ADB4}" dt="2025-04-19T06:24:52.394" v="3842" actId="20577"/>
          <ac:spMkLst>
            <pc:docMk/>
            <pc:sldMk cId="3685298489" sldId="270"/>
            <ac:spMk id="3" creationId="{4136F492-7712-4A0A-8B2E-71375BEE7E0F}"/>
          </ac:spMkLst>
        </pc:spChg>
      </pc:sldChg>
      <pc:sldChg chg="modSp add ord">
        <pc:chgData name="Pascal ROLAND" userId="3e328f99-3a2b-4b24-8ce7-4e009324d818" providerId="ADAL" clId="{A799559A-5A45-44A7-9507-0FA918F9ADB4}" dt="2025-04-19T07:48:50.351" v="4025" actId="122"/>
        <pc:sldMkLst>
          <pc:docMk/>
          <pc:sldMk cId="3327948256" sldId="271"/>
        </pc:sldMkLst>
        <pc:spChg chg="mod">
          <ac:chgData name="Pascal ROLAND" userId="3e328f99-3a2b-4b24-8ce7-4e009324d818" providerId="ADAL" clId="{A799559A-5A45-44A7-9507-0FA918F9ADB4}" dt="2025-04-19T07:48:50.351" v="4025" actId="122"/>
          <ac:spMkLst>
            <pc:docMk/>
            <pc:sldMk cId="3327948256" sldId="271"/>
            <ac:spMk id="2" creationId="{E8F7C1FF-16DA-41DE-A46F-E303CCAD4ADF}"/>
          </ac:spMkLst>
        </pc:spChg>
        <pc:spChg chg="mod">
          <ac:chgData name="Pascal ROLAND" userId="3e328f99-3a2b-4b24-8ce7-4e009324d818" providerId="ADAL" clId="{A799559A-5A45-44A7-9507-0FA918F9ADB4}" dt="2025-04-19T05:47:15.469" v="3417" actId="255"/>
          <ac:spMkLst>
            <pc:docMk/>
            <pc:sldMk cId="3327948256" sldId="271"/>
            <ac:spMk id="3" creationId="{CE639BE3-BD9E-45C4-A6A0-035341E9822F}"/>
          </ac:spMkLst>
        </pc:spChg>
      </pc:sldChg>
      <pc:sldChg chg="modSp add ord">
        <pc:chgData name="Pascal ROLAND" userId="3e328f99-3a2b-4b24-8ce7-4e009324d818" providerId="ADAL" clId="{A799559A-5A45-44A7-9507-0FA918F9ADB4}" dt="2025-04-19T07:41:54.328" v="3951" actId="20577"/>
        <pc:sldMkLst>
          <pc:docMk/>
          <pc:sldMk cId="3820359156" sldId="272"/>
        </pc:sldMkLst>
        <pc:spChg chg="mod">
          <ac:chgData name="Pascal ROLAND" userId="3e328f99-3a2b-4b24-8ce7-4e009324d818" providerId="ADAL" clId="{A799559A-5A45-44A7-9507-0FA918F9ADB4}" dt="2025-04-19T05:47:21.210" v="3418" actId="113"/>
          <ac:spMkLst>
            <pc:docMk/>
            <pc:sldMk cId="3820359156" sldId="272"/>
            <ac:spMk id="2" creationId="{CAF89C3B-088B-4D45-BC39-EB0DFEE6896E}"/>
          </ac:spMkLst>
        </pc:spChg>
        <pc:spChg chg="mod">
          <ac:chgData name="Pascal ROLAND" userId="3e328f99-3a2b-4b24-8ce7-4e009324d818" providerId="ADAL" clId="{A799559A-5A45-44A7-9507-0FA918F9ADB4}" dt="2025-04-19T07:41:54.328" v="3951" actId="20577"/>
          <ac:spMkLst>
            <pc:docMk/>
            <pc:sldMk cId="3820359156" sldId="272"/>
            <ac:spMk id="3" creationId="{124464B2-8098-4ACB-BA60-976B939CD0C3}"/>
          </ac:spMkLst>
        </pc:spChg>
      </pc:sldChg>
      <pc:sldChg chg="modSp add ord">
        <pc:chgData name="Pascal ROLAND" userId="3e328f99-3a2b-4b24-8ce7-4e009324d818" providerId="ADAL" clId="{A799559A-5A45-44A7-9507-0FA918F9ADB4}" dt="2025-04-19T05:53:01.267" v="3496"/>
        <pc:sldMkLst>
          <pc:docMk/>
          <pc:sldMk cId="3330034769" sldId="273"/>
        </pc:sldMkLst>
        <pc:spChg chg="mod">
          <ac:chgData name="Pascal ROLAND" userId="3e328f99-3a2b-4b24-8ce7-4e009324d818" providerId="ADAL" clId="{A799559A-5A45-44A7-9507-0FA918F9ADB4}" dt="2025-04-19T05:47:40.568" v="3421" actId="113"/>
          <ac:spMkLst>
            <pc:docMk/>
            <pc:sldMk cId="3330034769" sldId="273"/>
            <ac:spMk id="2" creationId="{ABD4D79A-2163-46C2-94D5-7D29AA04156D}"/>
          </ac:spMkLst>
        </pc:spChg>
        <pc:spChg chg="mod">
          <ac:chgData name="Pascal ROLAND" userId="3e328f99-3a2b-4b24-8ce7-4e009324d818" providerId="ADAL" clId="{A799559A-5A45-44A7-9507-0FA918F9ADB4}" dt="2025-04-19T05:47:53.451" v="3424" actId="255"/>
          <ac:spMkLst>
            <pc:docMk/>
            <pc:sldMk cId="3330034769" sldId="273"/>
            <ac:spMk id="3" creationId="{2458225E-7818-4DB9-AC6E-50C1E476263F}"/>
          </ac:spMkLst>
        </pc:spChg>
      </pc:sldChg>
      <pc:sldChg chg="modSp add ord">
        <pc:chgData name="Pascal ROLAND" userId="3e328f99-3a2b-4b24-8ce7-4e009324d818" providerId="ADAL" clId="{A799559A-5A45-44A7-9507-0FA918F9ADB4}" dt="2025-04-19T07:36:27.715" v="3896" actId="20577"/>
        <pc:sldMkLst>
          <pc:docMk/>
          <pc:sldMk cId="227811600" sldId="274"/>
        </pc:sldMkLst>
        <pc:spChg chg="mod">
          <ac:chgData name="Pascal ROLAND" userId="3e328f99-3a2b-4b24-8ce7-4e009324d818" providerId="ADAL" clId="{A799559A-5A45-44A7-9507-0FA918F9ADB4}" dt="2025-04-19T06:15:52.195" v="3771" actId="20577"/>
          <ac:spMkLst>
            <pc:docMk/>
            <pc:sldMk cId="227811600" sldId="274"/>
            <ac:spMk id="2" creationId="{584FF605-BCE6-47AD-87F2-93DDA4DBF81C}"/>
          </ac:spMkLst>
        </pc:spChg>
        <pc:spChg chg="mod">
          <ac:chgData name="Pascal ROLAND" userId="3e328f99-3a2b-4b24-8ce7-4e009324d818" providerId="ADAL" clId="{A799559A-5A45-44A7-9507-0FA918F9ADB4}" dt="2025-04-19T07:36:27.715" v="3896" actId="20577"/>
          <ac:spMkLst>
            <pc:docMk/>
            <pc:sldMk cId="227811600" sldId="274"/>
            <ac:spMk id="3" creationId="{152B10FF-B0FA-4FD8-8181-D91A539A87EB}"/>
          </ac:spMkLst>
        </pc:spChg>
      </pc:sldChg>
      <pc:sldChg chg="modSp add del">
        <pc:chgData name="Pascal ROLAND" userId="3e328f99-3a2b-4b24-8ce7-4e009324d818" providerId="ADAL" clId="{A799559A-5A45-44A7-9507-0FA918F9ADB4}" dt="2025-04-19T06:16:58.064" v="3773" actId="2696"/>
        <pc:sldMkLst>
          <pc:docMk/>
          <pc:sldMk cId="1127545027" sldId="275"/>
        </pc:sldMkLst>
        <pc:spChg chg="mod">
          <ac:chgData name="Pascal ROLAND" userId="3e328f99-3a2b-4b24-8ce7-4e009324d818" providerId="ADAL" clId="{A799559A-5A45-44A7-9507-0FA918F9ADB4}" dt="2025-04-19T06:16:50.294" v="3772"/>
          <ac:spMkLst>
            <pc:docMk/>
            <pc:sldMk cId="1127545027" sldId="275"/>
            <ac:spMk id="3" creationId="{662CBD18-966F-4E5E-99B6-E0115E47BE70}"/>
          </ac:spMkLst>
        </pc:spChg>
      </pc:sldChg>
      <pc:sldChg chg="modSp add ord">
        <pc:chgData name="Pascal ROLAND" userId="3e328f99-3a2b-4b24-8ce7-4e009324d818" providerId="ADAL" clId="{A799559A-5A45-44A7-9507-0FA918F9ADB4}" dt="2025-04-19T06:13:11.466" v="3764" actId="113"/>
        <pc:sldMkLst>
          <pc:docMk/>
          <pc:sldMk cId="2902772610" sldId="276"/>
        </pc:sldMkLst>
        <pc:spChg chg="mod">
          <ac:chgData name="Pascal ROLAND" userId="3e328f99-3a2b-4b24-8ce7-4e009324d818" providerId="ADAL" clId="{A799559A-5A45-44A7-9507-0FA918F9ADB4}" dt="2025-04-19T05:49:08.307" v="3472" actId="113"/>
          <ac:spMkLst>
            <pc:docMk/>
            <pc:sldMk cId="2902772610" sldId="276"/>
            <ac:spMk id="2" creationId="{CE1B811A-D45F-4DE1-9236-71DB90C5FAE6}"/>
          </ac:spMkLst>
        </pc:spChg>
        <pc:spChg chg="mod">
          <ac:chgData name="Pascal ROLAND" userId="3e328f99-3a2b-4b24-8ce7-4e009324d818" providerId="ADAL" clId="{A799559A-5A45-44A7-9507-0FA918F9ADB4}" dt="2025-04-19T06:13:11.466" v="3764" actId="113"/>
          <ac:spMkLst>
            <pc:docMk/>
            <pc:sldMk cId="2902772610" sldId="276"/>
            <ac:spMk id="3" creationId="{DDC9D115-8C8B-4D9A-84E0-AE8B6B887F06}"/>
          </ac:spMkLst>
        </pc:spChg>
      </pc:sldChg>
      <pc:sldChg chg="modSp add ord">
        <pc:chgData name="Pascal ROLAND" userId="3e328f99-3a2b-4b24-8ce7-4e009324d818" providerId="ADAL" clId="{A799559A-5A45-44A7-9507-0FA918F9ADB4}" dt="2025-04-19T06:20:49.190" v="3805" actId="20577"/>
        <pc:sldMkLst>
          <pc:docMk/>
          <pc:sldMk cId="2626670896" sldId="277"/>
        </pc:sldMkLst>
        <pc:spChg chg="mod">
          <ac:chgData name="Pascal ROLAND" userId="3e328f99-3a2b-4b24-8ce7-4e009324d818" providerId="ADAL" clId="{A799559A-5A45-44A7-9507-0FA918F9ADB4}" dt="2025-04-19T05:55:09.203" v="3502"/>
          <ac:spMkLst>
            <pc:docMk/>
            <pc:sldMk cId="2626670896" sldId="277"/>
            <ac:spMk id="2" creationId="{A97B0B69-79DA-4641-B006-D34793DBAF02}"/>
          </ac:spMkLst>
        </pc:spChg>
        <pc:spChg chg="mod">
          <ac:chgData name="Pascal ROLAND" userId="3e328f99-3a2b-4b24-8ce7-4e009324d818" providerId="ADAL" clId="{A799559A-5A45-44A7-9507-0FA918F9ADB4}" dt="2025-04-19T06:20:49.190" v="3805" actId="20577"/>
          <ac:spMkLst>
            <pc:docMk/>
            <pc:sldMk cId="2626670896" sldId="277"/>
            <ac:spMk id="3" creationId="{D7FF72DF-7F8E-46AE-913B-80EBEA3240D4}"/>
          </ac:spMkLst>
        </pc:spChg>
      </pc:sldChg>
      <pc:sldChg chg="modSp add ord">
        <pc:chgData name="Pascal ROLAND" userId="3e328f99-3a2b-4b24-8ce7-4e009324d818" providerId="ADAL" clId="{A799559A-5A45-44A7-9507-0FA918F9ADB4}" dt="2025-04-19T07:35:07.184" v="3895" actId="20577"/>
        <pc:sldMkLst>
          <pc:docMk/>
          <pc:sldMk cId="3147398678" sldId="278"/>
        </pc:sldMkLst>
        <pc:spChg chg="mod">
          <ac:chgData name="Pascal ROLAND" userId="3e328f99-3a2b-4b24-8ce7-4e009324d818" providerId="ADAL" clId="{A799559A-5A45-44A7-9507-0FA918F9ADB4}" dt="2025-04-19T05:54:20.214" v="3501" actId="20577"/>
          <ac:spMkLst>
            <pc:docMk/>
            <pc:sldMk cId="3147398678" sldId="278"/>
            <ac:spMk id="2" creationId="{0376E38B-F763-4829-9BBC-E8C0B53D8C5A}"/>
          </ac:spMkLst>
        </pc:spChg>
        <pc:spChg chg="mod">
          <ac:chgData name="Pascal ROLAND" userId="3e328f99-3a2b-4b24-8ce7-4e009324d818" providerId="ADAL" clId="{A799559A-5A45-44A7-9507-0FA918F9ADB4}" dt="2025-04-19T07:35:07.184" v="3895" actId="20577"/>
          <ac:spMkLst>
            <pc:docMk/>
            <pc:sldMk cId="3147398678" sldId="278"/>
            <ac:spMk id="3" creationId="{59B1C5CD-3A88-4D57-941B-CC8EF985F0DE}"/>
          </ac:spMkLst>
        </pc:spChg>
      </pc:sldChg>
      <pc:sldChg chg="modSp add ord">
        <pc:chgData name="Pascal ROLAND" userId="3e328f99-3a2b-4b24-8ce7-4e009324d818" providerId="ADAL" clId="{A799559A-5A45-44A7-9507-0FA918F9ADB4}" dt="2025-04-19T07:34:40.745" v="3867"/>
        <pc:sldMkLst>
          <pc:docMk/>
          <pc:sldMk cId="1450610041" sldId="279"/>
        </pc:sldMkLst>
        <pc:spChg chg="mod">
          <ac:chgData name="Pascal ROLAND" userId="3e328f99-3a2b-4b24-8ce7-4e009324d818" providerId="ADAL" clId="{A799559A-5A45-44A7-9507-0FA918F9ADB4}" dt="2025-04-19T05:51:08.098" v="3493" actId="255"/>
          <ac:spMkLst>
            <pc:docMk/>
            <pc:sldMk cId="1450610041" sldId="279"/>
            <ac:spMk id="2" creationId="{609936EE-4A65-4D92-8A07-CF9F09601EC6}"/>
          </ac:spMkLst>
        </pc:spChg>
        <pc:spChg chg="mod">
          <ac:chgData name="Pascal ROLAND" userId="3e328f99-3a2b-4b24-8ce7-4e009324d818" providerId="ADAL" clId="{A799559A-5A45-44A7-9507-0FA918F9ADB4}" dt="2025-04-19T07:34:40.745" v="3867"/>
          <ac:spMkLst>
            <pc:docMk/>
            <pc:sldMk cId="1450610041" sldId="279"/>
            <ac:spMk id="3" creationId="{97A6CD19-6056-4EF8-BC78-2E287C3F74D6}"/>
          </ac:spMkLst>
        </pc:spChg>
      </pc:sldChg>
      <pc:sldChg chg="modSp add">
        <pc:chgData name="Pascal ROLAND" userId="3e328f99-3a2b-4b24-8ce7-4e009324d818" providerId="ADAL" clId="{A799559A-5A45-44A7-9507-0FA918F9ADB4}" dt="2025-04-19T07:46:12.930" v="4009" actId="20577"/>
        <pc:sldMkLst>
          <pc:docMk/>
          <pc:sldMk cId="284569325" sldId="280"/>
        </pc:sldMkLst>
        <pc:spChg chg="mod">
          <ac:chgData name="Pascal ROLAND" userId="3e328f99-3a2b-4b24-8ce7-4e009324d818" providerId="ADAL" clId="{A799559A-5A45-44A7-9507-0FA918F9ADB4}" dt="2025-04-19T06:22:01.120" v="3809" actId="122"/>
          <ac:spMkLst>
            <pc:docMk/>
            <pc:sldMk cId="284569325" sldId="280"/>
            <ac:spMk id="2" creationId="{E3247135-D97B-4462-8EFF-4AE7994B781F}"/>
          </ac:spMkLst>
        </pc:spChg>
        <pc:spChg chg="mod">
          <ac:chgData name="Pascal ROLAND" userId="3e328f99-3a2b-4b24-8ce7-4e009324d818" providerId="ADAL" clId="{A799559A-5A45-44A7-9507-0FA918F9ADB4}" dt="2025-04-19T07:46:12.930" v="4009" actId="20577"/>
          <ac:spMkLst>
            <pc:docMk/>
            <pc:sldMk cId="284569325" sldId="280"/>
            <ac:spMk id="3" creationId="{E4EBEC87-15B2-48B6-8984-5179B98C66F1}"/>
          </ac:spMkLst>
        </pc:spChg>
      </pc:sldChg>
      <pc:sldChg chg="modSp add ord">
        <pc:chgData name="Pascal ROLAND" userId="3e328f99-3a2b-4b24-8ce7-4e009324d818" providerId="ADAL" clId="{A799559A-5A45-44A7-9507-0FA918F9ADB4}" dt="2025-04-19T06:19:45.928" v="3790" actId="113"/>
        <pc:sldMkLst>
          <pc:docMk/>
          <pc:sldMk cId="3166910886" sldId="281"/>
        </pc:sldMkLst>
        <pc:spChg chg="mod">
          <ac:chgData name="Pascal ROLAND" userId="3e328f99-3a2b-4b24-8ce7-4e009324d818" providerId="ADAL" clId="{A799559A-5A45-44A7-9507-0FA918F9ADB4}" dt="2025-04-19T06:12:28.568" v="3762" actId="20577"/>
          <ac:spMkLst>
            <pc:docMk/>
            <pc:sldMk cId="3166910886" sldId="281"/>
            <ac:spMk id="2" creationId="{74D2721A-92D8-4A60-96CD-1BE2724BAFC8}"/>
          </ac:spMkLst>
        </pc:spChg>
        <pc:spChg chg="mod">
          <ac:chgData name="Pascal ROLAND" userId="3e328f99-3a2b-4b24-8ce7-4e009324d818" providerId="ADAL" clId="{A799559A-5A45-44A7-9507-0FA918F9ADB4}" dt="2025-04-19T06:19:45.928" v="3790" actId="113"/>
          <ac:spMkLst>
            <pc:docMk/>
            <pc:sldMk cId="3166910886" sldId="281"/>
            <ac:spMk id="3" creationId="{B0B78790-1884-4DBF-9FE7-A61578928D72}"/>
          </ac:spMkLst>
        </pc:spChg>
      </pc:sldChg>
      <pc:sldChg chg="modSp add del">
        <pc:chgData name="Pascal ROLAND" userId="3e328f99-3a2b-4b24-8ce7-4e009324d818" providerId="ADAL" clId="{A799559A-5A45-44A7-9507-0FA918F9ADB4}" dt="2025-04-19T06:25:10.700" v="3843" actId="2696"/>
        <pc:sldMkLst>
          <pc:docMk/>
          <pc:sldMk cId="179579461" sldId="282"/>
        </pc:sldMkLst>
        <pc:spChg chg="mod">
          <ac:chgData name="Pascal ROLAND" userId="3e328f99-3a2b-4b24-8ce7-4e009324d818" providerId="ADAL" clId="{A799559A-5A45-44A7-9507-0FA918F9ADB4}" dt="2025-04-19T06:24:10.828" v="3829"/>
          <ac:spMkLst>
            <pc:docMk/>
            <pc:sldMk cId="179579461" sldId="282"/>
            <ac:spMk id="3" creationId="{B025ACDE-7397-4914-922C-D112D5A6F270}"/>
          </ac:spMkLst>
        </pc:spChg>
      </pc:sldChg>
      <pc:sldChg chg="modSp add ord">
        <pc:chgData name="Pascal ROLAND" userId="3e328f99-3a2b-4b24-8ce7-4e009324d818" providerId="ADAL" clId="{A799559A-5A45-44A7-9507-0FA918F9ADB4}" dt="2025-04-19T07:47:42.127" v="4017" actId="20577"/>
        <pc:sldMkLst>
          <pc:docMk/>
          <pc:sldMk cId="1623085819" sldId="283"/>
        </pc:sldMkLst>
        <pc:spChg chg="mod">
          <ac:chgData name="Pascal ROLAND" userId="3e328f99-3a2b-4b24-8ce7-4e009324d818" providerId="ADAL" clId="{A799559A-5A45-44A7-9507-0FA918F9ADB4}" dt="2025-04-19T07:43:22.924" v="3963" actId="122"/>
          <ac:spMkLst>
            <pc:docMk/>
            <pc:sldMk cId="1623085819" sldId="283"/>
            <ac:spMk id="2" creationId="{20CAC438-9A9A-4461-A1AC-1E7047A714F4}"/>
          </ac:spMkLst>
        </pc:spChg>
        <pc:spChg chg="mod">
          <ac:chgData name="Pascal ROLAND" userId="3e328f99-3a2b-4b24-8ce7-4e009324d818" providerId="ADAL" clId="{A799559A-5A45-44A7-9507-0FA918F9ADB4}" dt="2025-04-19T07:47:42.127" v="4017" actId="20577"/>
          <ac:spMkLst>
            <pc:docMk/>
            <pc:sldMk cId="1623085819" sldId="283"/>
            <ac:spMk id="3" creationId="{776C20D2-D589-4E18-87DC-102FED594D81}"/>
          </ac:spMkLst>
        </pc:spChg>
      </pc:sldChg>
      <pc:sldChg chg="modSp add">
        <pc:chgData name="Pascal ROLAND" userId="3e328f99-3a2b-4b24-8ce7-4e009324d818" providerId="ADAL" clId="{A799559A-5A45-44A7-9507-0FA918F9ADB4}" dt="2025-04-19T07:46:33.767" v="4010" actId="113"/>
        <pc:sldMkLst>
          <pc:docMk/>
          <pc:sldMk cId="3213446661" sldId="284"/>
        </pc:sldMkLst>
        <pc:spChg chg="mod">
          <ac:chgData name="Pascal ROLAND" userId="3e328f99-3a2b-4b24-8ce7-4e009324d818" providerId="ADAL" clId="{A799559A-5A45-44A7-9507-0FA918F9ADB4}" dt="2025-04-19T07:39:45.585" v="3913" actId="122"/>
          <ac:spMkLst>
            <pc:docMk/>
            <pc:sldMk cId="3213446661" sldId="284"/>
            <ac:spMk id="2" creationId="{80225509-BACC-49E2-8F33-208ABCE24B7A}"/>
          </ac:spMkLst>
        </pc:spChg>
        <pc:spChg chg="mod">
          <ac:chgData name="Pascal ROLAND" userId="3e328f99-3a2b-4b24-8ce7-4e009324d818" providerId="ADAL" clId="{A799559A-5A45-44A7-9507-0FA918F9ADB4}" dt="2025-04-19T07:46:33.767" v="4010" actId="113"/>
          <ac:spMkLst>
            <pc:docMk/>
            <pc:sldMk cId="3213446661" sldId="284"/>
            <ac:spMk id="3" creationId="{0DCDF7BC-CDDD-470C-8EE5-9C2DAB52735B}"/>
          </ac:spMkLst>
        </pc:spChg>
      </pc:sldChg>
      <pc:sldChg chg="modSp add">
        <pc:chgData name="Pascal ROLAND" userId="3e328f99-3a2b-4b24-8ce7-4e009324d818" providerId="ADAL" clId="{A799559A-5A45-44A7-9507-0FA918F9ADB4}" dt="2025-04-19T07:46:54.461" v="4011" actId="113"/>
        <pc:sldMkLst>
          <pc:docMk/>
          <pc:sldMk cId="304560411" sldId="285"/>
        </pc:sldMkLst>
        <pc:spChg chg="mod">
          <ac:chgData name="Pascal ROLAND" userId="3e328f99-3a2b-4b24-8ce7-4e009324d818" providerId="ADAL" clId="{A799559A-5A45-44A7-9507-0FA918F9ADB4}" dt="2025-04-19T00:44:16.329" v="3207"/>
          <ac:spMkLst>
            <pc:docMk/>
            <pc:sldMk cId="304560411" sldId="285"/>
            <ac:spMk id="2" creationId="{F19FDE22-7CC8-4D05-BABB-49C71D8F1E18}"/>
          </ac:spMkLst>
        </pc:spChg>
        <pc:spChg chg="mod">
          <ac:chgData name="Pascal ROLAND" userId="3e328f99-3a2b-4b24-8ce7-4e009324d818" providerId="ADAL" clId="{A799559A-5A45-44A7-9507-0FA918F9ADB4}" dt="2025-04-19T07:46:54.461" v="4011" actId="113"/>
          <ac:spMkLst>
            <pc:docMk/>
            <pc:sldMk cId="304560411" sldId="285"/>
            <ac:spMk id="3" creationId="{73B723E4-9B1A-43B1-9C5D-5FF9F26BF5A4}"/>
          </ac:spMkLst>
        </pc:spChg>
      </pc:sldChg>
      <pc:sldChg chg="modSp add">
        <pc:chgData name="Pascal ROLAND" userId="3e328f99-3a2b-4b24-8ce7-4e009324d818" providerId="ADAL" clId="{A799559A-5A45-44A7-9507-0FA918F9ADB4}" dt="2025-04-19T07:48:33.636" v="4024" actId="255"/>
        <pc:sldMkLst>
          <pc:docMk/>
          <pc:sldMk cId="3340108042" sldId="286"/>
        </pc:sldMkLst>
        <pc:spChg chg="mod">
          <ac:chgData name="Pascal ROLAND" userId="3e328f99-3a2b-4b24-8ce7-4e009324d818" providerId="ADAL" clId="{A799559A-5A45-44A7-9507-0FA918F9ADB4}" dt="2025-04-19T07:41:28.465" v="3936" actId="122"/>
          <ac:spMkLst>
            <pc:docMk/>
            <pc:sldMk cId="3340108042" sldId="286"/>
            <ac:spMk id="2" creationId="{C19C52CA-3F4B-49FE-84AE-4E2AE085125C}"/>
          </ac:spMkLst>
        </pc:spChg>
        <pc:spChg chg="mod">
          <ac:chgData name="Pascal ROLAND" userId="3e328f99-3a2b-4b24-8ce7-4e009324d818" providerId="ADAL" clId="{A799559A-5A45-44A7-9507-0FA918F9ADB4}" dt="2025-04-19T07:48:33.636" v="4024" actId="255"/>
          <ac:spMkLst>
            <pc:docMk/>
            <pc:sldMk cId="3340108042" sldId="286"/>
            <ac:spMk id="3" creationId="{11A7A19E-BB92-4C39-BF83-D1EDD169820B}"/>
          </ac:spMkLst>
        </pc:spChg>
      </pc:sldChg>
      <pc:sldChg chg="modSp add ord">
        <pc:chgData name="Pascal ROLAND" userId="3e328f99-3a2b-4b24-8ce7-4e009324d818" providerId="ADAL" clId="{A799559A-5A45-44A7-9507-0FA918F9ADB4}" dt="2025-04-19T07:45:12.820" v="3965"/>
        <pc:sldMkLst>
          <pc:docMk/>
          <pc:sldMk cId="2492042515" sldId="287"/>
        </pc:sldMkLst>
        <pc:spChg chg="mod">
          <ac:chgData name="Pascal ROLAND" userId="3e328f99-3a2b-4b24-8ce7-4e009324d818" providerId="ADAL" clId="{A799559A-5A45-44A7-9507-0FA918F9ADB4}" dt="2025-04-19T06:19:17.446" v="3789" actId="122"/>
          <ac:spMkLst>
            <pc:docMk/>
            <pc:sldMk cId="2492042515" sldId="287"/>
            <ac:spMk id="2" creationId="{78215CA4-7D43-4096-9C57-9824C5D5FA9D}"/>
          </ac:spMkLst>
        </pc:spChg>
        <pc:spChg chg="mod">
          <ac:chgData name="Pascal ROLAND" userId="3e328f99-3a2b-4b24-8ce7-4e009324d818" providerId="ADAL" clId="{A799559A-5A45-44A7-9507-0FA918F9ADB4}" dt="2025-04-19T06:21:31.516" v="3806" actId="113"/>
          <ac:spMkLst>
            <pc:docMk/>
            <pc:sldMk cId="2492042515" sldId="287"/>
            <ac:spMk id="3" creationId="{059AD8C4-B272-490D-822F-4CE02BF3BE06}"/>
          </ac:spMkLst>
        </pc:spChg>
      </pc:sldChg>
      <pc:sldChg chg="modSp add">
        <pc:chgData name="Pascal ROLAND" userId="3e328f99-3a2b-4b24-8ce7-4e009324d818" providerId="ADAL" clId="{A799559A-5A45-44A7-9507-0FA918F9ADB4}" dt="2025-04-19T07:51:24.459" v="4210" actId="113"/>
        <pc:sldMkLst>
          <pc:docMk/>
          <pc:sldMk cId="3724106983" sldId="288"/>
        </pc:sldMkLst>
        <pc:spChg chg="mod">
          <ac:chgData name="Pascal ROLAND" userId="3e328f99-3a2b-4b24-8ce7-4e009324d818" providerId="ADAL" clId="{A799559A-5A45-44A7-9507-0FA918F9ADB4}" dt="2025-04-19T07:48:58.758" v="4027" actId="20577"/>
          <ac:spMkLst>
            <pc:docMk/>
            <pc:sldMk cId="3724106983" sldId="288"/>
            <ac:spMk id="2" creationId="{CC119A4A-FFB7-4FB1-AB5E-7C6C55026565}"/>
          </ac:spMkLst>
        </pc:spChg>
        <pc:spChg chg="mod">
          <ac:chgData name="Pascal ROLAND" userId="3e328f99-3a2b-4b24-8ce7-4e009324d818" providerId="ADAL" clId="{A799559A-5A45-44A7-9507-0FA918F9ADB4}" dt="2025-04-19T07:51:24.459" v="4210" actId="113"/>
          <ac:spMkLst>
            <pc:docMk/>
            <pc:sldMk cId="3724106983" sldId="288"/>
            <ac:spMk id="3" creationId="{CAE6A8FE-1E68-481F-AECE-1FEEE1BF958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1939825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2153083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7A5317-D2CF-4FA0-9F6F-55D6A6B866A6}"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0302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D3417F5B-506F-4E65-AE8F-9B5E45057386}" type="datetimeFigureOut">
              <a:rPr lang="fr-FR" smtClean="0"/>
              <a:t>19/04/2025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3820019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D3417F5B-506F-4E65-AE8F-9B5E45057386}" type="datetimeFigureOut">
              <a:rPr lang="fr-FR" smtClean="0"/>
              <a:t>19/04/2025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7A5317-D2CF-4FA0-9F6F-55D6A6B866A6}"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5147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D3417F5B-506F-4E65-AE8F-9B5E45057386}" type="datetimeFigureOut">
              <a:rPr lang="fr-FR" smtClean="0"/>
              <a:t>19/04/2025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31106477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4128488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2924413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1951534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3417F5B-506F-4E65-AE8F-9B5E45057386}" type="datetimeFigureOut">
              <a:rPr lang="fr-FR" smtClean="0"/>
              <a:t>19/04/2025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395621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3417F5B-506F-4E65-AE8F-9B5E45057386}" type="datetimeFigureOut">
              <a:rPr lang="fr-FR" smtClean="0"/>
              <a:t>19/04/2025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1199002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417F5B-506F-4E65-AE8F-9B5E45057386}" type="datetimeFigureOut">
              <a:rPr lang="fr-FR" smtClean="0"/>
              <a:t>19/04/2025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1584846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3417F5B-506F-4E65-AE8F-9B5E45057386}" type="datetimeFigureOut">
              <a:rPr lang="fr-FR" smtClean="0"/>
              <a:t>19/04/2025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3688664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417F5B-506F-4E65-AE8F-9B5E45057386}" type="datetimeFigureOut">
              <a:rPr lang="fr-FR" smtClean="0"/>
              <a:t>19/04/2025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356469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3417F5B-506F-4E65-AE8F-9B5E45057386}" type="datetimeFigureOut">
              <a:rPr lang="fr-FR" smtClean="0"/>
              <a:t>19/04/2025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998971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3417F5B-506F-4E65-AE8F-9B5E45057386}" type="datetimeFigureOut">
              <a:rPr lang="fr-FR" smtClean="0"/>
              <a:t>19/04/2025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7A5317-D2CF-4FA0-9F6F-55D6A6B866A6}" type="slidenum">
              <a:rPr lang="fr-FR" smtClean="0"/>
              <a:t>‹N°›</a:t>
            </a:fld>
            <a:endParaRPr lang="fr-FR"/>
          </a:p>
        </p:txBody>
      </p:sp>
    </p:spTree>
    <p:extLst>
      <p:ext uri="{BB962C8B-B14F-4D97-AF65-F5344CB8AC3E}">
        <p14:creationId xmlns:p14="http://schemas.microsoft.com/office/powerpoint/2010/main" val="1835379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3417F5B-506F-4E65-AE8F-9B5E45057386}" type="datetimeFigureOut">
              <a:rPr lang="fr-FR" smtClean="0"/>
              <a:t>19/04/2025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7A5317-D2CF-4FA0-9F6F-55D6A6B866A6}" type="slidenum">
              <a:rPr lang="fr-FR" smtClean="0"/>
              <a:t>‹N°›</a:t>
            </a:fld>
            <a:endParaRPr lang="fr-FR"/>
          </a:p>
        </p:txBody>
      </p:sp>
    </p:spTree>
    <p:extLst>
      <p:ext uri="{BB962C8B-B14F-4D97-AF65-F5344CB8AC3E}">
        <p14:creationId xmlns:p14="http://schemas.microsoft.com/office/powerpoint/2010/main" val="258769556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7544F5-604B-4F29-B82D-1074D15B5594}"/>
              </a:ext>
            </a:extLst>
          </p:cNvPr>
          <p:cNvSpPr>
            <a:spLocks noGrp="1"/>
          </p:cNvSpPr>
          <p:nvPr>
            <p:ph type="ctrTitle"/>
          </p:nvPr>
        </p:nvSpPr>
        <p:spPr>
          <a:xfrm>
            <a:off x="2589213" y="1632858"/>
            <a:ext cx="8915399" cy="1306285"/>
          </a:xfrm>
        </p:spPr>
        <p:txBody>
          <a:bodyPr>
            <a:normAutofit/>
          </a:bodyPr>
          <a:lstStyle/>
          <a:p>
            <a:pPr algn="ctr"/>
            <a:r>
              <a:rPr lang="fr-FR" sz="7200" b="1" dirty="0"/>
              <a:t>Samedi Saint </a:t>
            </a:r>
          </a:p>
        </p:txBody>
      </p:sp>
      <p:sp>
        <p:nvSpPr>
          <p:cNvPr id="3" name="Sous-titre 2">
            <a:extLst>
              <a:ext uri="{FF2B5EF4-FFF2-40B4-BE49-F238E27FC236}">
                <a16:creationId xmlns:a16="http://schemas.microsoft.com/office/drawing/2014/main" id="{7C5F9D0F-7EA4-475D-A802-AFBE6A3D588B}"/>
              </a:ext>
            </a:extLst>
          </p:cNvPr>
          <p:cNvSpPr>
            <a:spLocks noGrp="1"/>
          </p:cNvSpPr>
          <p:nvPr>
            <p:ph type="subTitle" idx="1"/>
          </p:nvPr>
        </p:nvSpPr>
        <p:spPr>
          <a:xfrm>
            <a:off x="2589213" y="3804557"/>
            <a:ext cx="8915399" cy="2099105"/>
          </a:xfrm>
        </p:spPr>
        <p:txBody>
          <a:bodyPr>
            <a:normAutofit/>
          </a:bodyPr>
          <a:lstStyle/>
          <a:p>
            <a:r>
              <a:rPr lang="fr-FR" sz="3600" dirty="0"/>
              <a:t>Temps situé entre l’ensevelissement (soir du vendredi saint)</a:t>
            </a:r>
          </a:p>
          <a:p>
            <a:r>
              <a:rPr lang="fr-FR" sz="3600" dirty="0"/>
              <a:t>et la résurrection (nuit pascale)</a:t>
            </a:r>
          </a:p>
        </p:txBody>
      </p:sp>
    </p:spTree>
    <p:extLst>
      <p:ext uri="{BB962C8B-B14F-4D97-AF65-F5344CB8AC3E}">
        <p14:creationId xmlns:p14="http://schemas.microsoft.com/office/powerpoint/2010/main" val="1525950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7B0B69-79DA-4641-B006-D34793DBAF02}"/>
              </a:ext>
            </a:extLst>
          </p:cNvPr>
          <p:cNvSpPr>
            <a:spLocks noGrp="1"/>
          </p:cNvSpPr>
          <p:nvPr>
            <p:ph type="title"/>
          </p:nvPr>
        </p:nvSpPr>
        <p:spPr/>
        <p:txBody>
          <a:bodyPr/>
          <a:lstStyle/>
          <a:p>
            <a:r>
              <a:rPr lang="fr-FR" b="1" dirty="0"/>
              <a:t>Témoignage des Ecritures</a:t>
            </a:r>
            <a:endParaRPr lang="fr-FR" dirty="0"/>
          </a:p>
        </p:txBody>
      </p:sp>
      <p:sp>
        <p:nvSpPr>
          <p:cNvPr id="3" name="Espace réservé du contenu 2">
            <a:extLst>
              <a:ext uri="{FF2B5EF4-FFF2-40B4-BE49-F238E27FC236}">
                <a16:creationId xmlns:a16="http://schemas.microsoft.com/office/drawing/2014/main" id="{D7FF72DF-7F8E-46AE-913B-80EBEA3240D4}"/>
              </a:ext>
            </a:extLst>
          </p:cNvPr>
          <p:cNvSpPr>
            <a:spLocks noGrp="1"/>
          </p:cNvSpPr>
          <p:nvPr>
            <p:ph idx="1"/>
          </p:nvPr>
        </p:nvSpPr>
        <p:spPr/>
        <p:txBody>
          <a:bodyPr>
            <a:normAutofit/>
          </a:bodyPr>
          <a:lstStyle/>
          <a:p>
            <a:r>
              <a:rPr lang="fr-FR" sz="2800" b="1" dirty="0"/>
              <a:t>Jésus se trouve dans le ‘</a:t>
            </a:r>
            <a:r>
              <a:rPr lang="fr-FR" sz="2800" b="1" i="1" dirty="0"/>
              <a:t>shéol</a:t>
            </a:r>
            <a:r>
              <a:rPr lang="fr-FR" sz="2800" b="1" dirty="0"/>
              <a:t>’ ou ‘</a:t>
            </a:r>
            <a:r>
              <a:rPr lang="fr-FR" sz="2800" b="1" i="1" dirty="0" err="1"/>
              <a:t>hadès</a:t>
            </a:r>
            <a:r>
              <a:rPr lang="fr-FR" sz="2800" b="1" dirty="0"/>
              <a:t>’. </a:t>
            </a:r>
          </a:p>
          <a:p>
            <a:r>
              <a:rPr lang="fr-FR" sz="2800" b="1" dirty="0"/>
              <a:t>Cette réalité n’est pas tant à concevoir comme un lieu que comme un état. </a:t>
            </a:r>
          </a:p>
          <a:p>
            <a:r>
              <a:rPr lang="fr-FR" sz="2800" b="1" dirty="0"/>
              <a:t>Parmi les morts il n’y a plus aucune communication vivante. </a:t>
            </a:r>
          </a:p>
          <a:p>
            <a:r>
              <a:rPr lang="fr-FR" sz="2800" b="1" dirty="0"/>
              <a:t>Jésus est solitaire, comme les autres </a:t>
            </a:r>
          </a:p>
        </p:txBody>
      </p:sp>
    </p:spTree>
    <p:extLst>
      <p:ext uri="{BB962C8B-B14F-4D97-AF65-F5344CB8AC3E}">
        <p14:creationId xmlns:p14="http://schemas.microsoft.com/office/powerpoint/2010/main" val="2626670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6F7633-61AF-4B9C-9DB7-14C619B687E4}"/>
              </a:ext>
            </a:extLst>
          </p:cNvPr>
          <p:cNvSpPr>
            <a:spLocks noGrp="1"/>
          </p:cNvSpPr>
          <p:nvPr>
            <p:ph type="title"/>
          </p:nvPr>
        </p:nvSpPr>
        <p:spPr/>
        <p:txBody>
          <a:bodyPr>
            <a:normAutofit/>
          </a:bodyPr>
          <a:lstStyle/>
          <a:p>
            <a:pPr algn="ctr"/>
            <a:r>
              <a:rPr lang="fr-FR" sz="4800" b="1" dirty="0"/>
              <a:t>Grandes thématiques </a:t>
            </a:r>
          </a:p>
        </p:txBody>
      </p:sp>
      <p:sp>
        <p:nvSpPr>
          <p:cNvPr id="3" name="Espace réservé du contenu 2">
            <a:extLst>
              <a:ext uri="{FF2B5EF4-FFF2-40B4-BE49-F238E27FC236}">
                <a16:creationId xmlns:a16="http://schemas.microsoft.com/office/drawing/2014/main" id="{21DB8808-AFD3-468E-BECD-1CDDAB5E4C9F}"/>
              </a:ext>
            </a:extLst>
          </p:cNvPr>
          <p:cNvSpPr>
            <a:spLocks noGrp="1"/>
          </p:cNvSpPr>
          <p:nvPr>
            <p:ph idx="1"/>
          </p:nvPr>
        </p:nvSpPr>
        <p:spPr>
          <a:xfrm>
            <a:off x="2592925" y="2133600"/>
            <a:ext cx="8915400" cy="3777622"/>
          </a:xfrm>
        </p:spPr>
        <p:txBody>
          <a:bodyPr>
            <a:normAutofit/>
          </a:bodyPr>
          <a:lstStyle/>
          <a:p>
            <a:pPr marL="0" indent="0">
              <a:buNone/>
            </a:pPr>
            <a:r>
              <a:rPr lang="fr-FR" sz="3200" b="1" dirty="0"/>
              <a:t>Le repos du grand shabbat (7° jour)</a:t>
            </a:r>
          </a:p>
          <a:p>
            <a:pPr marL="0" indent="0">
              <a:buNone/>
            </a:pPr>
            <a:r>
              <a:rPr lang="fr-FR" sz="3200" b="1" dirty="0"/>
              <a:t>La descente aux enfers (libération d’Adam)</a:t>
            </a:r>
          </a:p>
          <a:p>
            <a:pPr marL="0" indent="0">
              <a:buNone/>
            </a:pPr>
            <a:r>
              <a:rPr lang="fr-FR" sz="3200" b="1" dirty="0"/>
              <a:t>Le silence de l’attente (non du désespoir)</a:t>
            </a:r>
          </a:p>
          <a:p>
            <a:pPr marL="0" indent="0">
              <a:buNone/>
            </a:pPr>
            <a:r>
              <a:rPr lang="fr-FR" sz="3200" b="1" dirty="0"/>
              <a:t>Méditation et Espérance, avec Marie</a:t>
            </a:r>
          </a:p>
        </p:txBody>
      </p:sp>
    </p:spTree>
    <p:extLst>
      <p:ext uri="{BB962C8B-B14F-4D97-AF65-F5344CB8AC3E}">
        <p14:creationId xmlns:p14="http://schemas.microsoft.com/office/powerpoint/2010/main" val="2291471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CD4275-6C18-4D58-94C2-AC05805011FC}"/>
              </a:ext>
            </a:extLst>
          </p:cNvPr>
          <p:cNvSpPr>
            <a:spLocks noGrp="1"/>
          </p:cNvSpPr>
          <p:nvPr>
            <p:ph type="title"/>
          </p:nvPr>
        </p:nvSpPr>
        <p:spPr/>
        <p:txBody>
          <a:bodyPr/>
          <a:lstStyle/>
          <a:p>
            <a:r>
              <a:rPr lang="fr-FR" b="1" dirty="0"/>
              <a:t>Aboutissement de l’Incarnation</a:t>
            </a:r>
          </a:p>
        </p:txBody>
      </p:sp>
      <p:sp>
        <p:nvSpPr>
          <p:cNvPr id="3" name="Espace réservé du contenu 2">
            <a:extLst>
              <a:ext uri="{FF2B5EF4-FFF2-40B4-BE49-F238E27FC236}">
                <a16:creationId xmlns:a16="http://schemas.microsoft.com/office/drawing/2014/main" id="{1E4A0D0D-DDA3-4CA7-B70D-D1413AF4E860}"/>
              </a:ext>
            </a:extLst>
          </p:cNvPr>
          <p:cNvSpPr>
            <a:spLocks noGrp="1"/>
          </p:cNvSpPr>
          <p:nvPr>
            <p:ph idx="1"/>
          </p:nvPr>
        </p:nvSpPr>
        <p:spPr/>
        <p:txBody>
          <a:bodyPr>
            <a:normAutofit fontScale="92500" lnSpcReduction="20000"/>
          </a:bodyPr>
          <a:lstStyle/>
          <a:p>
            <a:r>
              <a:rPr lang="fr-FR" sz="3600" dirty="0"/>
              <a:t>La sépulture de Jésus fait partie de la plus ancienne formule de confession de foi.</a:t>
            </a:r>
          </a:p>
          <a:p>
            <a:r>
              <a:rPr lang="fr-FR" sz="3600" dirty="0"/>
              <a:t>Partage de la condition humaine jusqu’au bout : Jésus est réellement mort</a:t>
            </a:r>
          </a:p>
          <a:p>
            <a:r>
              <a:rPr lang="fr-FR" sz="3600" dirty="0"/>
              <a:t>« </a:t>
            </a:r>
            <a:r>
              <a:rPr lang="fr-FR" sz="3600" i="1" dirty="0"/>
              <a:t>Il s’est abaissé devenant obéissant jusqu’à la mort</a:t>
            </a:r>
            <a:r>
              <a:rPr lang="fr-FR" sz="3600" dirty="0"/>
              <a:t> » (Ph 2, 8)</a:t>
            </a:r>
          </a:p>
          <a:p>
            <a:r>
              <a:rPr lang="fr-FR" sz="3600" dirty="0"/>
              <a:t>Jésus est solidaire avec les morts</a:t>
            </a:r>
          </a:p>
        </p:txBody>
      </p:sp>
    </p:spTree>
    <p:extLst>
      <p:ext uri="{BB962C8B-B14F-4D97-AF65-F5344CB8AC3E}">
        <p14:creationId xmlns:p14="http://schemas.microsoft.com/office/powerpoint/2010/main" val="3685961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4FF605-BCE6-47AD-87F2-93DDA4DBF81C}"/>
              </a:ext>
            </a:extLst>
          </p:cNvPr>
          <p:cNvSpPr>
            <a:spLocks noGrp="1"/>
          </p:cNvSpPr>
          <p:nvPr>
            <p:ph type="title"/>
          </p:nvPr>
        </p:nvSpPr>
        <p:spPr/>
        <p:txBody>
          <a:bodyPr/>
          <a:lstStyle/>
          <a:p>
            <a:r>
              <a:rPr lang="fr-FR" b="1" dirty="0"/>
              <a:t>Le Christ est réellement mort </a:t>
            </a:r>
            <a:br>
              <a:rPr lang="fr-FR" b="1" dirty="0"/>
            </a:br>
            <a:r>
              <a:rPr lang="fr-FR" b="1" dirty="0"/>
              <a:t>(parce que réellement homme)</a:t>
            </a:r>
            <a:r>
              <a:rPr lang="fr-FR" dirty="0"/>
              <a:t> </a:t>
            </a:r>
          </a:p>
        </p:txBody>
      </p:sp>
      <p:sp>
        <p:nvSpPr>
          <p:cNvPr id="3" name="Espace réservé du contenu 2">
            <a:extLst>
              <a:ext uri="{FF2B5EF4-FFF2-40B4-BE49-F238E27FC236}">
                <a16:creationId xmlns:a16="http://schemas.microsoft.com/office/drawing/2014/main" id="{152B10FF-B0FA-4FD8-8181-D91A539A87EB}"/>
              </a:ext>
            </a:extLst>
          </p:cNvPr>
          <p:cNvSpPr>
            <a:spLocks noGrp="1"/>
          </p:cNvSpPr>
          <p:nvPr>
            <p:ph idx="1"/>
          </p:nvPr>
        </p:nvSpPr>
        <p:spPr/>
        <p:txBody>
          <a:bodyPr>
            <a:normAutofit fontScale="92500" lnSpcReduction="10000"/>
          </a:bodyPr>
          <a:lstStyle/>
          <a:p>
            <a:pPr lvl="0"/>
            <a:r>
              <a:rPr lang="fr-FR" sz="3200" dirty="0"/>
              <a:t>Aspect passif. Ce n’est pas une descente active.</a:t>
            </a:r>
          </a:p>
          <a:p>
            <a:r>
              <a:rPr lang="fr-FR" sz="3200" dirty="0"/>
              <a:t>Ce n’est pas comme dans les mythologies :   il n’y a pas de combat</a:t>
            </a:r>
          </a:p>
          <a:p>
            <a:r>
              <a:rPr lang="fr-FR" sz="3200" dirty="0"/>
              <a:t>N’oublions pas que la Résurrection et l’ascension sont elles-mêmes décrites comme un événement passif :                   c’est le Père qui est agissant.</a:t>
            </a:r>
          </a:p>
          <a:p>
            <a:endParaRPr lang="fr-FR" dirty="0"/>
          </a:p>
        </p:txBody>
      </p:sp>
    </p:spTree>
    <p:extLst>
      <p:ext uri="{BB962C8B-B14F-4D97-AF65-F5344CB8AC3E}">
        <p14:creationId xmlns:p14="http://schemas.microsoft.com/office/powerpoint/2010/main" val="22781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906557-B1F6-4262-B93B-9C38D2A05D7A}"/>
              </a:ext>
            </a:extLst>
          </p:cNvPr>
          <p:cNvSpPr>
            <a:spLocks noGrp="1"/>
          </p:cNvSpPr>
          <p:nvPr>
            <p:ph type="title"/>
          </p:nvPr>
        </p:nvSpPr>
        <p:spPr/>
        <p:txBody>
          <a:bodyPr/>
          <a:lstStyle/>
          <a:p>
            <a:r>
              <a:rPr lang="fr-FR" b="1" dirty="0"/>
              <a:t>Accomplissement du salut </a:t>
            </a:r>
          </a:p>
        </p:txBody>
      </p:sp>
      <p:sp>
        <p:nvSpPr>
          <p:cNvPr id="3" name="Espace réservé du contenu 2">
            <a:extLst>
              <a:ext uri="{FF2B5EF4-FFF2-40B4-BE49-F238E27FC236}">
                <a16:creationId xmlns:a16="http://schemas.microsoft.com/office/drawing/2014/main" id="{1744355E-6B90-41D9-A7E3-29ACE92BE1B6}"/>
              </a:ext>
            </a:extLst>
          </p:cNvPr>
          <p:cNvSpPr>
            <a:spLocks noGrp="1"/>
          </p:cNvSpPr>
          <p:nvPr>
            <p:ph idx="1"/>
          </p:nvPr>
        </p:nvSpPr>
        <p:spPr/>
        <p:txBody>
          <a:bodyPr>
            <a:normAutofit/>
          </a:bodyPr>
          <a:lstStyle/>
          <a:p>
            <a:r>
              <a:rPr lang="fr-FR" sz="3200" dirty="0"/>
              <a:t>Jésus descend dans le royaume de la mort </a:t>
            </a:r>
            <a:r>
              <a:rPr lang="fr-FR" sz="3200" b="1" dirty="0"/>
              <a:t>pour en faire remonter les morts</a:t>
            </a:r>
          </a:p>
          <a:p>
            <a:r>
              <a:rPr lang="fr-FR" sz="3200" dirty="0"/>
              <a:t>« </a:t>
            </a:r>
            <a:r>
              <a:rPr lang="fr-FR" sz="3200" i="1" dirty="0"/>
              <a:t>Rien ne pourra nous séparer de l’amour de Dieu manifesté en Jésus-Christ, notre Seigneur</a:t>
            </a:r>
            <a:r>
              <a:rPr lang="fr-FR" sz="3200" dirty="0"/>
              <a:t> » (Romains 8, 39) </a:t>
            </a:r>
          </a:p>
        </p:txBody>
      </p:sp>
    </p:spTree>
    <p:extLst>
      <p:ext uri="{BB962C8B-B14F-4D97-AF65-F5344CB8AC3E}">
        <p14:creationId xmlns:p14="http://schemas.microsoft.com/office/powerpoint/2010/main" val="1293401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4B93DB-786A-42AA-8D6E-0629CA11AE2F}"/>
              </a:ext>
            </a:extLst>
          </p:cNvPr>
          <p:cNvSpPr>
            <a:spLocks noGrp="1"/>
          </p:cNvSpPr>
          <p:nvPr>
            <p:ph type="title"/>
          </p:nvPr>
        </p:nvSpPr>
        <p:spPr/>
        <p:txBody>
          <a:bodyPr/>
          <a:lstStyle/>
          <a:p>
            <a:pPr algn="ctr"/>
            <a:r>
              <a:rPr lang="fr-FR" b="1" dirty="0"/>
              <a:t>Révélation de la Profondeur de Dieu </a:t>
            </a:r>
          </a:p>
        </p:txBody>
      </p:sp>
      <p:sp>
        <p:nvSpPr>
          <p:cNvPr id="3" name="Espace réservé du contenu 2">
            <a:extLst>
              <a:ext uri="{FF2B5EF4-FFF2-40B4-BE49-F238E27FC236}">
                <a16:creationId xmlns:a16="http://schemas.microsoft.com/office/drawing/2014/main" id="{4136F492-7712-4A0A-8B2E-71375BEE7E0F}"/>
              </a:ext>
            </a:extLst>
          </p:cNvPr>
          <p:cNvSpPr>
            <a:spLocks noGrp="1"/>
          </p:cNvSpPr>
          <p:nvPr>
            <p:ph idx="1"/>
          </p:nvPr>
        </p:nvSpPr>
        <p:spPr/>
        <p:txBody>
          <a:bodyPr>
            <a:normAutofit/>
          </a:bodyPr>
          <a:lstStyle/>
          <a:p>
            <a:r>
              <a:rPr lang="fr-FR" sz="3200" dirty="0"/>
              <a:t>C’est un événement trinitaire qui nous révèle jusqu’où va l’amour de Dieu</a:t>
            </a:r>
          </a:p>
          <a:p>
            <a:r>
              <a:rPr lang="fr-FR" sz="3200" dirty="0"/>
              <a:t>Jésus communie pleinement et véritablement à l'état d'abandon que connaît l'homme pécheur.</a:t>
            </a:r>
          </a:p>
          <a:p>
            <a:endParaRPr lang="fr-FR" sz="3200" dirty="0"/>
          </a:p>
        </p:txBody>
      </p:sp>
    </p:spTree>
    <p:extLst>
      <p:ext uri="{BB962C8B-B14F-4D97-AF65-F5344CB8AC3E}">
        <p14:creationId xmlns:p14="http://schemas.microsoft.com/office/powerpoint/2010/main" val="3685298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E2AFF7-0E44-4908-911F-69C31B772D0A}"/>
              </a:ext>
            </a:extLst>
          </p:cNvPr>
          <p:cNvSpPr>
            <a:spLocks noGrp="1"/>
          </p:cNvSpPr>
          <p:nvPr>
            <p:ph type="title"/>
          </p:nvPr>
        </p:nvSpPr>
        <p:spPr/>
        <p:txBody>
          <a:bodyPr/>
          <a:lstStyle/>
          <a:p>
            <a:r>
              <a:rPr lang="fr-FR" b="1" dirty="0"/>
              <a:t>« </a:t>
            </a:r>
            <a:r>
              <a:rPr lang="fr-FR" b="1" i="1" dirty="0"/>
              <a:t>Mon Dieu, mon Dieu, pourquoi m’as-tu abandonné ?</a:t>
            </a:r>
            <a:r>
              <a:rPr lang="fr-FR" b="1" dirty="0"/>
              <a:t> » </a:t>
            </a:r>
            <a:r>
              <a:rPr lang="fr-FR" sz="2800" dirty="0"/>
              <a:t>(Marc 15, 34)</a:t>
            </a:r>
          </a:p>
        </p:txBody>
      </p:sp>
      <p:sp>
        <p:nvSpPr>
          <p:cNvPr id="3" name="Espace réservé du contenu 2">
            <a:extLst>
              <a:ext uri="{FF2B5EF4-FFF2-40B4-BE49-F238E27FC236}">
                <a16:creationId xmlns:a16="http://schemas.microsoft.com/office/drawing/2014/main" id="{E63652B2-6862-4C77-BD17-BFB34A2EB408}"/>
              </a:ext>
            </a:extLst>
          </p:cNvPr>
          <p:cNvSpPr>
            <a:spLocks noGrp="1"/>
          </p:cNvSpPr>
          <p:nvPr>
            <p:ph idx="1"/>
          </p:nvPr>
        </p:nvSpPr>
        <p:spPr/>
        <p:txBody>
          <a:bodyPr>
            <a:normAutofit/>
          </a:bodyPr>
          <a:lstStyle/>
          <a:p>
            <a:r>
              <a:rPr lang="fr-FR" sz="2800" dirty="0"/>
              <a:t>Jésus se substitue à nous : expérience des conséquences de la mort due au péché</a:t>
            </a:r>
          </a:p>
          <a:p>
            <a:r>
              <a:rPr lang="fr-FR" sz="2800" dirty="0"/>
              <a:t>L’expérience d’abandon de Jésus par le Père est unique en son genre </a:t>
            </a:r>
          </a:p>
          <a:p>
            <a:r>
              <a:rPr lang="fr-FR" sz="2800" dirty="0"/>
              <a:t>Eloignement de Dieu, abîme de la solitude, de l’abandon et de la ténèbre : déréliction extrême</a:t>
            </a:r>
          </a:p>
        </p:txBody>
      </p:sp>
    </p:spTree>
    <p:extLst>
      <p:ext uri="{BB962C8B-B14F-4D97-AF65-F5344CB8AC3E}">
        <p14:creationId xmlns:p14="http://schemas.microsoft.com/office/powerpoint/2010/main" val="3312606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9827A2-B47E-4E8B-81E2-D63B730CA0B7}"/>
              </a:ext>
            </a:extLst>
          </p:cNvPr>
          <p:cNvSpPr>
            <a:spLocks noGrp="1"/>
          </p:cNvSpPr>
          <p:nvPr>
            <p:ph type="title"/>
          </p:nvPr>
        </p:nvSpPr>
        <p:spPr/>
        <p:txBody>
          <a:bodyPr>
            <a:normAutofit/>
          </a:bodyPr>
          <a:lstStyle/>
          <a:p>
            <a:r>
              <a:rPr lang="fr-FR" sz="4400" b="1" dirty="0"/>
              <a:t>L’amour au cœur du non-amour</a:t>
            </a:r>
          </a:p>
        </p:txBody>
      </p:sp>
      <p:sp>
        <p:nvSpPr>
          <p:cNvPr id="3" name="Espace réservé du contenu 2">
            <a:extLst>
              <a:ext uri="{FF2B5EF4-FFF2-40B4-BE49-F238E27FC236}">
                <a16:creationId xmlns:a16="http://schemas.microsoft.com/office/drawing/2014/main" id="{CE837FA2-DE0D-45C9-8275-6A5095216CBA}"/>
              </a:ext>
            </a:extLst>
          </p:cNvPr>
          <p:cNvSpPr>
            <a:spLocks noGrp="1"/>
          </p:cNvSpPr>
          <p:nvPr>
            <p:ph idx="1"/>
          </p:nvPr>
        </p:nvSpPr>
        <p:spPr/>
        <p:txBody>
          <a:bodyPr/>
          <a:lstStyle/>
          <a:p>
            <a:pPr marL="0" indent="0">
              <a:buNone/>
            </a:pPr>
            <a:r>
              <a:rPr lang="fr-FR" sz="2800" dirty="0"/>
              <a:t>Le Samedi saint, Jésus "est descendu aux enfers". </a:t>
            </a:r>
          </a:p>
          <a:p>
            <a:pPr marL="0" indent="0">
              <a:buNone/>
            </a:pPr>
            <a:r>
              <a:rPr lang="fr-FR" sz="2800" dirty="0"/>
              <a:t>Cela signifie que le Fils de Dieu, qui s’est fait homme et qui est mort pour nous, </a:t>
            </a:r>
          </a:p>
          <a:p>
            <a:pPr marL="0" indent="0">
              <a:buNone/>
            </a:pPr>
            <a:r>
              <a:rPr lang="fr-FR" sz="2800" b="1" dirty="0"/>
              <a:t>est venu nous rejoindre là où il n’y a plus d’amour</a:t>
            </a:r>
            <a:r>
              <a:rPr lang="fr-FR" sz="2800" dirty="0"/>
              <a:t>, </a:t>
            </a:r>
          </a:p>
          <a:p>
            <a:pPr marL="0" indent="0">
              <a:buNone/>
            </a:pPr>
            <a:r>
              <a:rPr lang="fr-FR" sz="2800" dirty="0"/>
              <a:t>comme l’expose fort bien le pape Benoît XVI</a:t>
            </a:r>
          </a:p>
          <a:p>
            <a:pPr marL="0" indent="0">
              <a:buNone/>
            </a:pPr>
            <a:r>
              <a:rPr lang="fr-FR" sz="2800" dirty="0"/>
              <a:t>dans une méditation devant le suaire de Turin :</a:t>
            </a:r>
          </a:p>
          <a:p>
            <a:endParaRPr lang="fr-FR" dirty="0"/>
          </a:p>
        </p:txBody>
      </p:sp>
    </p:spTree>
    <p:extLst>
      <p:ext uri="{BB962C8B-B14F-4D97-AF65-F5344CB8AC3E}">
        <p14:creationId xmlns:p14="http://schemas.microsoft.com/office/powerpoint/2010/main" val="1947574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2DA5A1-455B-401E-9DA2-C1F05F7D63B0}"/>
              </a:ext>
            </a:extLst>
          </p:cNvPr>
          <p:cNvSpPr>
            <a:spLocks noGrp="1"/>
          </p:cNvSpPr>
          <p:nvPr>
            <p:ph type="title"/>
          </p:nvPr>
        </p:nvSpPr>
        <p:spPr/>
        <p:txBody>
          <a:bodyPr>
            <a:normAutofit/>
          </a:bodyPr>
          <a:lstStyle/>
          <a:p>
            <a:r>
              <a:rPr lang="fr-FR" sz="4800" b="1" dirty="0"/>
              <a:t>Benoit XVI</a:t>
            </a:r>
          </a:p>
        </p:txBody>
      </p:sp>
      <p:sp>
        <p:nvSpPr>
          <p:cNvPr id="3" name="Espace réservé du contenu 2">
            <a:extLst>
              <a:ext uri="{FF2B5EF4-FFF2-40B4-BE49-F238E27FC236}">
                <a16:creationId xmlns:a16="http://schemas.microsoft.com/office/drawing/2014/main" id="{1AFF526C-38F1-4322-B3EE-1C1BCB0F75C0}"/>
              </a:ext>
            </a:extLst>
          </p:cNvPr>
          <p:cNvSpPr>
            <a:spLocks noGrp="1"/>
          </p:cNvSpPr>
          <p:nvPr>
            <p:ph idx="1"/>
          </p:nvPr>
        </p:nvSpPr>
        <p:spPr/>
        <p:txBody>
          <a:bodyPr>
            <a:normAutofit fontScale="25000" lnSpcReduction="20000"/>
          </a:bodyPr>
          <a:lstStyle/>
          <a:p>
            <a:r>
              <a:rPr lang="fr-FR" dirty="0"/>
              <a:t>« </a:t>
            </a:r>
            <a:r>
              <a:rPr lang="fr-FR" sz="12800" i="1" dirty="0"/>
              <a:t>Dieu, s'étant fait homme</a:t>
            </a:r>
            <a:r>
              <a:rPr lang="fr-FR" sz="12800" dirty="0"/>
              <a:t>, </a:t>
            </a:r>
            <a:r>
              <a:rPr lang="fr-FR" sz="12800" i="1" dirty="0"/>
              <a:t>est arrivé au point d'entrer </a:t>
            </a:r>
            <a:r>
              <a:rPr lang="fr-FR" sz="12800" b="1" i="1" dirty="0"/>
              <a:t>dans la solitude extrême et absolue de l'homme, où n'arrive aucun rayon d'amour, où règne l'abandon total sans aucune parole de réconfort</a:t>
            </a:r>
            <a:r>
              <a:rPr lang="fr-FR" sz="12800" i="1" dirty="0"/>
              <a:t>: "les enfers". Jésus Christ, demeurant dans la mort, a franchi la porte de cette ultime solitude pour nous guider également à la franchir avec Lui. </a:t>
            </a:r>
            <a:br>
              <a:rPr lang="fr-FR" sz="12800" dirty="0"/>
            </a:br>
            <a:endParaRPr lang="fr-FR" sz="12800" dirty="0"/>
          </a:p>
          <a:p>
            <a:endParaRPr lang="fr-FR" dirty="0"/>
          </a:p>
        </p:txBody>
      </p:sp>
    </p:spTree>
    <p:extLst>
      <p:ext uri="{BB962C8B-B14F-4D97-AF65-F5344CB8AC3E}">
        <p14:creationId xmlns:p14="http://schemas.microsoft.com/office/powerpoint/2010/main" val="2988227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7D7B65-28E1-485F-A084-2344D129A01C}"/>
              </a:ext>
            </a:extLst>
          </p:cNvPr>
          <p:cNvSpPr>
            <a:spLocks noGrp="1"/>
          </p:cNvSpPr>
          <p:nvPr>
            <p:ph type="title"/>
          </p:nvPr>
        </p:nvSpPr>
        <p:spPr/>
        <p:txBody>
          <a:bodyPr/>
          <a:lstStyle/>
          <a:p>
            <a:r>
              <a:rPr lang="fr-FR" b="1" dirty="0"/>
              <a:t>Benoit XVI</a:t>
            </a:r>
            <a:endParaRPr lang="fr-FR" dirty="0"/>
          </a:p>
        </p:txBody>
      </p:sp>
      <p:sp>
        <p:nvSpPr>
          <p:cNvPr id="3" name="Espace réservé du contenu 2">
            <a:extLst>
              <a:ext uri="{FF2B5EF4-FFF2-40B4-BE49-F238E27FC236}">
                <a16:creationId xmlns:a16="http://schemas.microsoft.com/office/drawing/2014/main" id="{F488A0B0-BD92-43FA-981B-8E6327B96504}"/>
              </a:ext>
            </a:extLst>
          </p:cNvPr>
          <p:cNvSpPr>
            <a:spLocks noGrp="1"/>
          </p:cNvSpPr>
          <p:nvPr>
            <p:ph idx="1"/>
          </p:nvPr>
        </p:nvSpPr>
        <p:spPr/>
        <p:txBody>
          <a:bodyPr>
            <a:normAutofit fontScale="32500" lnSpcReduction="20000"/>
          </a:bodyPr>
          <a:lstStyle/>
          <a:p>
            <a:pPr marL="0" indent="0">
              <a:buNone/>
            </a:pPr>
            <a:r>
              <a:rPr lang="fr-FR" sz="9600" i="1" dirty="0"/>
              <a:t>Nous avons tous parfois ressenti une terrible sensation d'abandon, et ce qui nous fait le plus peur dans la mort, est précisément cela, comme des enfants, nous avons peur de rester seuls dans l'obscurité, et </a:t>
            </a:r>
            <a:r>
              <a:rPr lang="fr-FR" sz="9600" b="1" i="1" dirty="0"/>
              <a:t>seule la présence d'une personne qui nous aime peut nous rassurer</a:t>
            </a:r>
            <a:r>
              <a:rPr lang="fr-FR" sz="9600" i="1" dirty="0"/>
              <a:t>. </a:t>
            </a:r>
            <a:endParaRPr lang="fr-FR" sz="9600" dirty="0"/>
          </a:p>
          <a:p>
            <a:endParaRPr lang="fr-FR" dirty="0"/>
          </a:p>
        </p:txBody>
      </p:sp>
    </p:spTree>
    <p:extLst>
      <p:ext uri="{BB962C8B-B14F-4D97-AF65-F5344CB8AC3E}">
        <p14:creationId xmlns:p14="http://schemas.microsoft.com/office/powerpoint/2010/main" val="516201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C85B95-DEF1-4864-AEE6-C1F0C649FFB9}"/>
              </a:ext>
            </a:extLst>
          </p:cNvPr>
          <p:cNvSpPr>
            <a:spLocks noGrp="1"/>
          </p:cNvSpPr>
          <p:nvPr>
            <p:ph type="title"/>
          </p:nvPr>
        </p:nvSpPr>
        <p:spPr/>
        <p:txBody>
          <a:bodyPr>
            <a:normAutofit/>
          </a:bodyPr>
          <a:lstStyle/>
          <a:p>
            <a:pPr algn="ctr"/>
            <a:r>
              <a:rPr lang="fr-FR" sz="4800" b="1" dirty="0"/>
              <a:t>Quelques repères historiques </a:t>
            </a:r>
          </a:p>
        </p:txBody>
      </p:sp>
      <p:sp>
        <p:nvSpPr>
          <p:cNvPr id="3" name="Espace réservé du contenu 2">
            <a:extLst>
              <a:ext uri="{FF2B5EF4-FFF2-40B4-BE49-F238E27FC236}">
                <a16:creationId xmlns:a16="http://schemas.microsoft.com/office/drawing/2014/main" id="{7F6E95DF-EC2B-4EE7-BDE6-899C413771B9}"/>
              </a:ext>
            </a:extLst>
          </p:cNvPr>
          <p:cNvSpPr>
            <a:spLocks noGrp="1"/>
          </p:cNvSpPr>
          <p:nvPr>
            <p:ph idx="1"/>
          </p:nvPr>
        </p:nvSpPr>
        <p:spPr/>
        <p:txBody>
          <a:bodyPr>
            <a:normAutofit/>
          </a:bodyPr>
          <a:lstStyle/>
          <a:p>
            <a:pPr marL="0" indent="0">
              <a:buNone/>
            </a:pPr>
            <a:r>
              <a:rPr lang="fr-FR" sz="2800" b="1" dirty="0"/>
              <a:t>Traditionnellement vécu comme un jour de deuil et de jeûne, de recueillement et d’attente </a:t>
            </a:r>
          </a:p>
          <a:p>
            <a:pPr marL="0" indent="0">
              <a:buNone/>
            </a:pPr>
            <a:r>
              <a:rPr lang="fr-FR" sz="2800" b="1" dirty="0"/>
              <a:t>Mais aussi comme temps de préparation ultime des candidats au baptême de la vigile pascale</a:t>
            </a:r>
          </a:p>
          <a:p>
            <a:pPr marL="0" indent="0">
              <a:buNone/>
            </a:pPr>
            <a:r>
              <a:rPr lang="fr-FR" sz="2800" b="1" dirty="0"/>
              <a:t>Le chrétiens d’Orient mettent en relief la descente du Christ aux enfers pour libérer Adam et tous ceux qui attendaient la venue du Sauveur</a:t>
            </a:r>
          </a:p>
        </p:txBody>
      </p:sp>
    </p:spTree>
    <p:extLst>
      <p:ext uri="{BB962C8B-B14F-4D97-AF65-F5344CB8AC3E}">
        <p14:creationId xmlns:p14="http://schemas.microsoft.com/office/powerpoint/2010/main" val="414484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1532CB-B6BA-4A60-9C94-7A82D7034028}"/>
              </a:ext>
            </a:extLst>
          </p:cNvPr>
          <p:cNvSpPr>
            <a:spLocks noGrp="1"/>
          </p:cNvSpPr>
          <p:nvPr>
            <p:ph type="title"/>
          </p:nvPr>
        </p:nvSpPr>
        <p:spPr/>
        <p:txBody>
          <a:bodyPr/>
          <a:lstStyle/>
          <a:p>
            <a:r>
              <a:rPr lang="fr-FR" b="1" dirty="0"/>
              <a:t>Benoit XVI</a:t>
            </a:r>
            <a:endParaRPr lang="fr-FR" dirty="0"/>
          </a:p>
        </p:txBody>
      </p:sp>
      <p:sp>
        <p:nvSpPr>
          <p:cNvPr id="3" name="Espace réservé du contenu 2">
            <a:extLst>
              <a:ext uri="{FF2B5EF4-FFF2-40B4-BE49-F238E27FC236}">
                <a16:creationId xmlns:a16="http://schemas.microsoft.com/office/drawing/2014/main" id="{E043C050-F4C9-4AD8-9391-44A89845E5B6}"/>
              </a:ext>
            </a:extLst>
          </p:cNvPr>
          <p:cNvSpPr>
            <a:spLocks noGrp="1"/>
          </p:cNvSpPr>
          <p:nvPr>
            <p:ph idx="1"/>
          </p:nvPr>
        </p:nvSpPr>
        <p:spPr/>
        <p:txBody>
          <a:bodyPr>
            <a:normAutofit fontScale="32500" lnSpcReduction="20000"/>
          </a:bodyPr>
          <a:lstStyle/>
          <a:p>
            <a:pPr marL="0" indent="0">
              <a:buNone/>
            </a:pPr>
            <a:r>
              <a:rPr lang="fr-FR" sz="9600" i="1" dirty="0"/>
              <a:t>Voilà, c'est précisément ce qui est arrivé le jour du Samedi Saint : dans le royaume de la mort a retenti la voix de Dieu. </a:t>
            </a:r>
            <a:r>
              <a:rPr lang="fr-FR" sz="9600" b="1" i="1" dirty="0"/>
              <a:t>L'impensable a eu lieu: c'est-à-dire que l'Amour a pénétré "dans les enfers"</a:t>
            </a:r>
            <a:r>
              <a:rPr lang="fr-FR" sz="9600" i="1" dirty="0"/>
              <a:t>: dans l'obscurité extrême de la solitude humaine la plus absolue également, </a:t>
            </a:r>
            <a:r>
              <a:rPr lang="fr-FR" sz="9600" b="1" i="1" dirty="0"/>
              <a:t>nous pouvons écouter une voix qui nous appelle et trouver une main qui nous prend et nous conduit au dehors</a:t>
            </a:r>
            <a:r>
              <a:rPr lang="fr-FR" sz="9600" i="1" dirty="0"/>
              <a:t>. </a:t>
            </a:r>
            <a:endParaRPr lang="fr-FR" sz="9600" dirty="0"/>
          </a:p>
        </p:txBody>
      </p:sp>
    </p:spTree>
    <p:extLst>
      <p:ext uri="{BB962C8B-B14F-4D97-AF65-F5344CB8AC3E}">
        <p14:creationId xmlns:p14="http://schemas.microsoft.com/office/powerpoint/2010/main" val="393826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1621A7-599E-4961-8DC7-BEFC816B6AA9}"/>
              </a:ext>
            </a:extLst>
          </p:cNvPr>
          <p:cNvSpPr>
            <a:spLocks noGrp="1"/>
          </p:cNvSpPr>
          <p:nvPr>
            <p:ph type="title"/>
          </p:nvPr>
        </p:nvSpPr>
        <p:spPr/>
        <p:txBody>
          <a:bodyPr/>
          <a:lstStyle/>
          <a:p>
            <a:r>
              <a:rPr lang="fr-FR" b="1" dirty="0"/>
              <a:t>Benoit XVI</a:t>
            </a:r>
            <a:endParaRPr lang="fr-FR" dirty="0"/>
          </a:p>
        </p:txBody>
      </p:sp>
      <p:sp>
        <p:nvSpPr>
          <p:cNvPr id="3" name="Espace réservé du contenu 2">
            <a:extLst>
              <a:ext uri="{FF2B5EF4-FFF2-40B4-BE49-F238E27FC236}">
                <a16:creationId xmlns:a16="http://schemas.microsoft.com/office/drawing/2014/main" id="{D4049346-C591-49C9-9CA0-8BA320B805B5}"/>
              </a:ext>
            </a:extLst>
          </p:cNvPr>
          <p:cNvSpPr>
            <a:spLocks noGrp="1"/>
          </p:cNvSpPr>
          <p:nvPr>
            <p:ph idx="1"/>
          </p:nvPr>
        </p:nvSpPr>
        <p:spPr/>
        <p:txBody>
          <a:bodyPr/>
          <a:lstStyle/>
          <a:p>
            <a:pPr marL="0" indent="0">
              <a:buNone/>
            </a:pPr>
            <a:r>
              <a:rPr lang="fr-FR" sz="3200" b="1" i="1" dirty="0"/>
              <a:t>L'être humain vit pour le fait qu'il est aimé et qu'il peut aimer; et si dans l'espace de la mort également, a pénétré l'amour, alors là aussi est arrivée la vie. A l'heure de la solitude extrême, nous ne serons jamais seuls".</a:t>
            </a:r>
          </a:p>
          <a:p>
            <a:pPr marL="0" indent="0">
              <a:buNone/>
            </a:pPr>
            <a:br>
              <a:rPr lang="fr-FR" dirty="0"/>
            </a:br>
            <a:r>
              <a:rPr lang="fr-FR" dirty="0"/>
              <a:t>									(Homélie de Benoît XVI le 2 mai 2010)</a:t>
            </a:r>
          </a:p>
          <a:p>
            <a:endParaRPr lang="fr-FR" dirty="0"/>
          </a:p>
        </p:txBody>
      </p:sp>
    </p:spTree>
    <p:extLst>
      <p:ext uri="{BB962C8B-B14F-4D97-AF65-F5344CB8AC3E}">
        <p14:creationId xmlns:p14="http://schemas.microsoft.com/office/powerpoint/2010/main" val="3297416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247135-D97B-4462-8EFF-4AE7994B781F}"/>
              </a:ext>
            </a:extLst>
          </p:cNvPr>
          <p:cNvSpPr>
            <a:spLocks noGrp="1"/>
          </p:cNvSpPr>
          <p:nvPr>
            <p:ph type="title"/>
          </p:nvPr>
        </p:nvSpPr>
        <p:spPr/>
        <p:txBody>
          <a:bodyPr>
            <a:normAutofit fontScale="90000"/>
          </a:bodyPr>
          <a:lstStyle/>
          <a:p>
            <a:pPr algn="ctr"/>
            <a:r>
              <a:rPr lang="fr-FR" b="1" dirty="0"/>
              <a:t>C'est "le grand sabbat", </a:t>
            </a:r>
            <a:br>
              <a:rPr lang="fr-FR" b="1" dirty="0"/>
            </a:br>
            <a:r>
              <a:rPr lang="fr-FR" b="1" dirty="0"/>
              <a:t>après "la seconde création"</a:t>
            </a:r>
            <a:br>
              <a:rPr lang="fr-FR" dirty="0"/>
            </a:br>
            <a:endParaRPr lang="fr-FR" dirty="0"/>
          </a:p>
        </p:txBody>
      </p:sp>
      <p:sp>
        <p:nvSpPr>
          <p:cNvPr id="3" name="Espace réservé du contenu 2">
            <a:extLst>
              <a:ext uri="{FF2B5EF4-FFF2-40B4-BE49-F238E27FC236}">
                <a16:creationId xmlns:a16="http://schemas.microsoft.com/office/drawing/2014/main" id="{E4EBEC87-15B2-48B6-8984-5179B98C66F1}"/>
              </a:ext>
            </a:extLst>
          </p:cNvPr>
          <p:cNvSpPr>
            <a:spLocks noGrp="1"/>
          </p:cNvSpPr>
          <p:nvPr>
            <p:ph idx="1"/>
          </p:nvPr>
        </p:nvSpPr>
        <p:spPr/>
        <p:txBody>
          <a:bodyPr>
            <a:normAutofit fontScale="92500" lnSpcReduction="20000"/>
          </a:bodyPr>
          <a:lstStyle/>
          <a:p>
            <a:r>
              <a:rPr lang="fr-FR" b="1" dirty="0"/>
              <a:t>Cf. Luc 23, 56 « </a:t>
            </a:r>
            <a:r>
              <a:rPr lang="fr-FR" b="1" i="1" dirty="0"/>
              <a:t>Et durant le sabbat, elles observèrent le repos prescrit</a:t>
            </a:r>
            <a:r>
              <a:rPr lang="fr-FR" b="1" dirty="0"/>
              <a:t> »</a:t>
            </a:r>
          </a:p>
          <a:p>
            <a:r>
              <a:rPr lang="fr-FR" b="1" dirty="0"/>
              <a:t>" </a:t>
            </a:r>
            <a:r>
              <a:rPr lang="fr-FR" b="1" i="1" dirty="0"/>
              <a:t>Tout est accompli</a:t>
            </a:r>
            <a:r>
              <a:rPr lang="fr-FR" b="1" dirty="0"/>
              <a:t>." (</a:t>
            </a:r>
            <a:r>
              <a:rPr lang="fr-FR" b="1" dirty="0" err="1"/>
              <a:t>Jn</a:t>
            </a:r>
            <a:r>
              <a:rPr lang="fr-FR" b="1" dirty="0"/>
              <a:t> 19, 30)</a:t>
            </a:r>
          </a:p>
          <a:p>
            <a:r>
              <a:rPr lang="fr-FR" b="1" dirty="0"/>
              <a:t>" </a:t>
            </a:r>
            <a:r>
              <a:rPr lang="fr-FR" b="1" i="1" dirty="0"/>
              <a:t>Père, entre tes mains, je remets mon esprit.</a:t>
            </a:r>
            <a:r>
              <a:rPr lang="fr-FR" b="1" dirty="0"/>
              <a:t>" (</a:t>
            </a:r>
            <a:r>
              <a:rPr lang="fr-FR" b="1" dirty="0" err="1"/>
              <a:t>Lc</a:t>
            </a:r>
            <a:r>
              <a:rPr lang="fr-FR" b="1" dirty="0"/>
              <a:t> 23, 46) </a:t>
            </a:r>
          </a:p>
          <a:p>
            <a:r>
              <a:rPr lang="fr-FR" b="1" dirty="0"/>
              <a:t>Le grand shabbat : le sabbat central de l’histoire</a:t>
            </a:r>
          </a:p>
          <a:p>
            <a:r>
              <a:rPr lang="fr-FR" b="1" dirty="0"/>
              <a:t>C'est le temps du repos. Il ne se passe rien.</a:t>
            </a:r>
          </a:p>
          <a:p>
            <a:r>
              <a:rPr lang="fr-FR" b="1" dirty="0"/>
              <a:t>La mort semble victorieuse. Mais en fait tout est accompli et l’Eglise est dans la paix (sabbat)</a:t>
            </a:r>
          </a:p>
          <a:p>
            <a:r>
              <a:rPr lang="fr-FR" b="1" dirty="0"/>
              <a:t>Parallèle avec le repos du Créateur le 7° jour : Dieu se repose de ses œuvres (cf. Hébreux 4, 1-13)</a:t>
            </a:r>
          </a:p>
          <a:p>
            <a:r>
              <a:rPr lang="fr-FR" b="1" dirty="0"/>
              <a:t>Repos du Christ après le dur labeur de sa Passion</a:t>
            </a:r>
          </a:p>
          <a:p>
            <a:r>
              <a:rPr lang="fr-FR" b="1" dirty="0"/>
              <a:t>Opposé à la désobéissance des hébreux dans le désert, qui n’ont pas pu entrer en terre sainte</a:t>
            </a:r>
          </a:p>
        </p:txBody>
      </p:sp>
    </p:spTree>
    <p:extLst>
      <p:ext uri="{BB962C8B-B14F-4D97-AF65-F5344CB8AC3E}">
        <p14:creationId xmlns:p14="http://schemas.microsoft.com/office/powerpoint/2010/main" val="284569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225509-BACC-49E2-8F33-208ABCE24B7A}"/>
              </a:ext>
            </a:extLst>
          </p:cNvPr>
          <p:cNvSpPr>
            <a:spLocks noGrp="1"/>
          </p:cNvSpPr>
          <p:nvPr>
            <p:ph type="title"/>
          </p:nvPr>
        </p:nvSpPr>
        <p:spPr/>
        <p:txBody>
          <a:bodyPr/>
          <a:lstStyle/>
          <a:p>
            <a:pPr algn="ctr"/>
            <a:r>
              <a:rPr lang="fr-FR" b="1" dirty="0"/>
              <a:t>Repos dans la paix </a:t>
            </a:r>
          </a:p>
        </p:txBody>
      </p:sp>
      <p:sp>
        <p:nvSpPr>
          <p:cNvPr id="3" name="Espace réservé du contenu 2">
            <a:extLst>
              <a:ext uri="{FF2B5EF4-FFF2-40B4-BE49-F238E27FC236}">
                <a16:creationId xmlns:a16="http://schemas.microsoft.com/office/drawing/2014/main" id="{0DCDF7BC-CDDD-470C-8EE5-9C2DAB52735B}"/>
              </a:ext>
            </a:extLst>
          </p:cNvPr>
          <p:cNvSpPr>
            <a:spLocks noGrp="1"/>
          </p:cNvSpPr>
          <p:nvPr>
            <p:ph idx="1"/>
          </p:nvPr>
        </p:nvSpPr>
        <p:spPr/>
        <p:txBody>
          <a:bodyPr/>
          <a:lstStyle/>
          <a:p>
            <a:r>
              <a:rPr lang="fr-FR" b="1" i="1" dirty="0"/>
              <a:t>Les femmes étaient assises près du tombeau</a:t>
            </a:r>
            <a:endParaRPr lang="fr-FR" b="1" dirty="0"/>
          </a:p>
          <a:p>
            <a:r>
              <a:rPr lang="fr-FR" b="1" dirty="0"/>
              <a:t>On s’assied près du tombeau du Seigneur et on médite sur ce repos du Christ dans la paix</a:t>
            </a:r>
          </a:p>
          <a:p>
            <a:r>
              <a:rPr lang="fr-FR" b="1" dirty="0"/>
              <a:t>« </a:t>
            </a:r>
            <a:r>
              <a:rPr lang="fr-FR" b="1" i="1" dirty="0"/>
              <a:t>Dans la paix, moi aussi, je me couche et je dors, car tu me donnes d’habiter, Seigneur, seul, dans la confiance</a:t>
            </a:r>
            <a:r>
              <a:rPr lang="fr-FR" b="1" dirty="0"/>
              <a:t> » (Psaume 4, 9)</a:t>
            </a:r>
          </a:p>
          <a:p>
            <a:r>
              <a:rPr lang="fr-FR" b="1" dirty="0"/>
              <a:t>« </a:t>
            </a:r>
            <a:r>
              <a:rPr lang="fr-FR" b="1" i="1" dirty="0"/>
              <a:t>Ma chair elle-même repose en confiance : tu ne peux pas m’abandonner à la mort ni laisser ton ami voir la corruption </a:t>
            </a:r>
            <a:r>
              <a:rPr lang="fr-FR" b="1" dirty="0"/>
              <a:t>» (Psaume 15, 10)</a:t>
            </a:r>
          </a:p>
          <a:p>
            <a:r>
              <a:rPr lang="fr-FR" b="1" dirty="0"/>
              <a:t>Repos dans l’attente de la résurrection, de la victoire sur la mort.</a:t>
            </a:r>
          </a:p>
          <a:p>
            <a:r>
              <a:rPr lang="fr-FR" b="1" dirty="0"/>
              <a:t>La douleur est tempérée, voire transfigurée, par la confiance en Dieu et l’espérance de la résurrection : le Christ est vainqueur</a:t>
            </a:r>
          </a:p>
          <a:p>
            <a:endParaRPr lang="fr-FR" dirty="0"/>
          </a:p>
        </p:txBody>
      </p:sp>
    </p:spTree>
    <p:extLst>
      <p:ext uri="{BB962C8B-B14F-4D97-AF65-F5344CB8AC3E}">
        <p14:creationId xmlns:p14="http://schemas.microsoft.com/office/powerpoint/2010/main" val="32134466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9FDE22-7CC8-4D05-BABB-49C71D8F1E18}"/>
              </a:ext>
            </a:extLst>
          </p:cNvPr>
          <p:cNvSpPr>
            <a:spLocks noGrp="1"/>
          </p:cNvSpPr>
          <p:nvPr>
            <p:ph type="title"/>
          </p:nvPr>
        </p:nvSpPr>
        <p:spPr/>
        <p:txBody>
          <a:bodyPr/>
          <a:lstStyle/>
          <a:p>
            <a:r>
              <a:rPr lang="fr-FR" b="1" dirty="0"/>
              <a:t>Victoire sur les enfers</a:t>
            </a:r>
            <a:br>
              <a:rPr lang="fr-FR" dirty="0"/>
            </a:br>
            <a:endParaRPr lang="fr-FR" dirty="0"/>
          </a:p>
        </p:txBody>
      </p:sp>
      <p:sp>
        <p:nvSpPr>
          <p:cNvPr id="3" name="Espace réservé du contenu 2">
            <a:extLst>
              <a:ext uri="{FF2B5EF4-FFF2-40B4-BE49-F238E27FC236}">
                <a16:creationId xmlns:a16="http://schemas.microsoft.com/office/drawing/2014/main" id="{73B723E4-9B1A-43B1-9C5D-5FF9F26BF5A4}"/>
              </a:ext>
            </a:extLst>
          </p:cNvPr>
          <p:cNvSpPr>
            <a:spLocks noGrp="1"/>
          </p:cNvSpPr>
          <p:nvPr>
            <p:ph idx="1"/>
          </p:nvPr>
        </p:nvSpPr>
        <p:spPr/>
        <p:txBody>
          <a:bodyPr/>
          <a:lstStyle/>
          <a:p>
            <a:r>
              <a:rPr lang="fr-FR" b="1" dirty="0"/>
              <a:t>Le Seigneur visite ceux qui demeurent dans les ténèbres et dans l’ombre de la mort (</a:t>
            </a:r>
            <a:r>
              <a:rPr lang="fr-FR" b="1" dirty="0" err="1"/>
              <a:t>Lc</a:t>
            </a:r>
            <a:r>
              <a:rPr lang="fr-FR" b="1" dirty="0"/>
              <a:t> 1, 79)</a:t>
            </a:r>
          </a:p>
          <a:p>
            <a:r>
              <a:rPr lang="fr-FR" b="1" dirty="0"/>
              <a:t>Cf. icône : Jésus va chercher Adam et Eve, muni de la croix, pour les sortir de leur captivité.</a:t>
            </a:r>
          </a:p>
          <a:p>
            <a:r>
              <a:rPr lang="fr-FR" b="1" dirty="0"/>
              <a:t>Le Christ va jusqu’au bout en plongeant jusqu’au fond des enfers, jusqu’au séjour des morts.</a:t>
            </a:r>
          </a:p>
          <a:p>
            <a:r>
              <a:rPr lang="fr-FR" b="1" dirty="0"/>
              <a:t>Le Fils de Dieu force les portes de la mort pour en faire remonter ceux qui en étaient captifs :</a:t>
            </a:r>
          </a:p>
          <a:p>
            <a:r>
              <a:rPr lang="fr-FR" b="1" dirty="0" err="1"/>
              <a:t>Ap</a:t>
            </a:r>
            <a:r>
              <a:rPr lang="fr-FR" b="1" dirty="0"/>
              <a:t> 1, 17-18 « </a:t>
            </a:r>
            <a:r>
              <a:rPr lang="fr-FR" b="1" i="1" dirty="0"/>
              <a:t>Ne crains pas. Moi, je suis le Premier et le Dernier, le Vivant. J’étais mort, et me voilà vivant pour les siècles des siècles ; je détiens les clefs de la mort et du séjour des morts </a:t>
            </a:r>
            <a:r>
              <a:rPr lang="fr-FR" b="1" dirty="0"/>
              <a:t>»</a:t>
            </a:r>
          </a:p>
          <a:p>
            <a:endParaRPr lang="fr-FR" dirty="0"/>
          </a:p>
        </p:txBody>
      </p:sp>
    </p:spTree>
    <p:extLst>
      <p:ext uri="{BB962C8B-B14F-4D97-AF65-F5344CB8AC3E}">
        <p14:creationId xmlns:p14="http://schemas.microsoft.com/office/powerpoint/2010/main" val="304560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CAC438-9A9A-4461-A1AC-1E7047A714F4}"/>
              </a:ext>
            </a:extLst>
          </p:cNvPr>
          <p:cNvSpPr>
            <a:spLocks noGrp="1"/>
          </p:cNvSpPr>
          <p:nvPr>
            <p:ph type="title"/>
          </p:nvPr>
        </p:nvSpPr>
        <p:spPr/>
        <p:txBody>
          <a:bodyPr/>
          <a:lstStyle/>
          <a:p>
            <a:pPr algn="ctr"/>
            <a:r>
              <a:rPr lang="fr-FR" b="1" dirty="0"/>
              <a:t>Conclusion</a:t>
            </a:r>
          </a:p>
        </p:txBody>
      </p:sp>
      <p:sp>
        <p:nvSpPr>
          <p:cNvPr id="3" name="Espace réservé du contenu 2">
            <a:extLst>
              <a:ext uri="{FF2B5EF4-FFF2-40B4-BE49-F238E27FC236}">
                <a16:creationId xmlns:a16="http://schemas.microsoft.com/office/drawing/2014/main" id="{776C20D2-D589-4E18-87DC-102FED594D81}"/>
              </a:ext>
            </a:extLst>
          </p:cNvPr>
          <p:cNvSpPr>
            <a:spLocks noGrp="1"/>
          </p:cNvSpPr>
          <p:nvPr>
            <p:ph idx="1"/>
          </p:nvPr>
        </p:nvSpPr>
        <p:spPr/>
        <p:txBody>
          <a:bodyPr/>
          <a:lstStyle/>
          <a:p>
            <a:r>
              <a:rPr lang="fr-FR" sz="2000" b="1" dirty="0"/>
              <a:t>On affirme que Jésus est descendu au royaume de la mort, chercher ceux qui étaient perdus.</a:t>
            </a:r>
          </a:p>
          <a:p>
            <a:r>
              <a:rPr lang="fr-FR" sz="2000" b="1" dirty="0"/>
              <a:t>On affirme que sa victoire touche ceux qui étaient prisonniers de la mort. </a:t>
            </a:r>
          </a:p>
          <a:p>
            <a:r>
              <a:rPr lang="fr-FR" sz="2000" b="1" dirty="0"/>
              <a:t>L'impact pour nous : c'est l'attente dans laquelle nous nous trouvons </a:t>
            </a:r>
          </a:p>
          <a:p>
            <a:r>
              <a:rPr lang="fr-FR" sz="2000" b="1" dirty="0"/>
              <a:t>nous sommes dans l'attente de la résurrection de tout le Corps du Christ. </a:t>
            </a:r>
          </a:p>
          <a:p>
            <a:endParaRPr lang="fr-FR" dirty="0"/>
          </a:p>
        </p:txBody>
      </p:sp>
    </p:spTree>
    <p:extLst>
      <p:ext uri="{BB962C8B-B14F-4D97-AF65-F5344CB8AC3E}">
        <p14:creationId xmlns:p14="http://schemas.microsoft.com/office/powerpoint/2010/main" val="16230858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215CA4-7D43-4096-9C57-9824C5D5FA9D}"/>
              </a:ext>
            </a:extLst>
          </p:cNvPr>
          <p:cNvSpPr>
            <a:spLocks noGrp="1"/>
          </p:cNvSpPr>
          <p:nvPr>
            <p:ph type="title"/>
          </p:nvPr>
        </p:nvSpPr>
        <p:spPr/>
        <p:txBody>
          <a:bodyPr/>
          <a:lstStyle/>
          <a:p>
            <a:pPr algn="ctr"/>
            <a:r>
              <a:rPr lang="fr-FR" b="1" dirty="0"/>
              <a:t>Office des ténèbres</a:t>
            </a:r>
            <a:br>
              <a:rPr lang="fr-FR" dirty="0"/>
            </a:br>
            <a:endParaRPr lang="fr-FR" dirty="0"/>
          </a:p>
        </p:txBody>
      </p:sp>
      <p:sp>
        <p:nvSpPr>
          <p:cNvPr id="3" name="Espace réservé du contenu 2">
            <a:extLst>
              <a:ext uri="{FF2B5EF4-FFF2-40B4-BE49-F238E27FC236}">
                <a16:creationId xmlns:a16="http://schemas.microsoft.com/office/drawing/2014/main" id="{059AD8C4-B272-490D-822F-4CE02BF3BE06}"/>
              </a:ext>
            </a:extLst>
          </p:cNvPr>
          <p:cNvSpPr>
            <a:spLocks noGrp="1"/>
          </p:cNvSpPr>
          <p:nvPr>
            <p:ph idx="1"/>
          </p:nvPr>
        </p:nvSpPr>
        <p:spPr/>
        <p:txBody>
          <a:bodyPr/>
          <a:lstStyle/>
          <a:p>
            <a:r>
              <a:rPr lang="fr-FR" sz="2000" b="1" dirty="0"/>
              <a:t>Climat paisible : purification de la foi et de l’espérance</a:t>
            </a:r>
          </a:p>
          <a:p>
            <a:r>
              <a:rPr lang="fr-FR" sz="2000" b="1" dirty="0"/>
              <a:t>«</a:t>
            </a:r>
            <a:r>
              <a:rPr lang="fr-FR" sz="2000" b="1" i="1" dirty="0"/>
              <a:t> Jésus voit l’agitation et des gens qui pleurent et poussent de grands cris</a:t>
            </a:r>
            <a:r>
              <a:rPr lang="fr-FR" sz="2000" b="1" dirty="0"/>
              <a:t>. </a:t>
            </a:r>
            <a:r>
              <a:rPr lang="fr-FR" sz="2000" b="1" i="1" dirty="0"/>
              <a:t>Il entre et leur dit : ‘Pourquoi cette agitation et ces pleurs ? L’enfant n’est pas morte : elle dort’</a:t>
            </a:r>
            <a:r>
              <a:rPr lang="fr-FR" sz="2000" b="1" dirty="0"/>
              <a:t> » (Marc 5, 38-39)</a:t>
            </a:r>
          </a:p>
          <a:p>
            <a:r>
              <a:rPr lang="fr-FR" sz="2000" b="1" dirty="0"/>
              <a:t>On est pris entre deux sentiments (cf. accents distincts des liturgies d’Orient et d’Occident : douleur de l’homme pécheur réalisant ce que le Fils de Dieu a vécu pour nous, ce que notre salut a coûté au Sauveur ; et l’apaisement éprouvé après l’accomplissement du Salut, le point final apporté, la victoire du Fils de Dieu sur la mort</a:t>
            </a:r>
            <a:r>
              <a:rPr lang="fr-FR" sz="2000" dirty="0"/>
              <a:t>.</a:t>
            </a:r>
          </a:p>
          <a:p>
            <a:endParaRPr lang="fr-FR" dirty="0"/>
          </a:p>
        </p:txBody>
      </p:sp>
    </p:spTree>
    <p:extLst>
      <p:ext uri="{BB962C8B-B14F-4D97-AF65-F5344CB8AC3E}">
        <p14:creationId xmlns:p14="http://schemas.microsoft.com/office/powerpoint/2010/main" val="2492042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C52CA-3F4B-49FE-84AE-4E2AE085125C}"/>
              </a:ext>
            </a:extLst>
          </p:cNvPr>
          <p:cNvSpPr>
            <a:spLocks noGrp="1"/>
          </p:cNvSpPr>
          <p:nvPr>
            <p:ph type="title"/>
          </p:nvPr>
        </p:nvSpPr>
        <p:spPr/>
        <p:txBody>
          <a:bodyPr/>
          <a:lstStyle/>
          <a:p>
            <a:pPr algn="ctr"/>
            <a:r>
              <a:rPr lang="fr-FR" b="1" dirty="0"/>
              <a:t>Participation au mystère du tombeau</a:t>
            </a:r>
            <a:br>
              <a:rPr lang="fr-FR" dirty="0"/>
            </a:br>
            <a:endParaRPr lang="fr-FR" dirty="0"/>
          </a:p>
        </p:txBody>
      </p:sp>
      <p:sp>
        <p:nvSpPr>
          <p:cNvPr id="3" name="Espace réservé du contenu 2">
            <a:extLst>
              <a:ext uri="{FF2B5EF4-FFF2-40B4-BE49-F238E27FC236}">
                <a16:creationId xmlns:a16="http://schemas.microsoft.com/office/drawing/2014/main" id="{11A7A19E-BB92-4C39-BF83-D1EDD169820B}"/>
              </a:ext>
            </a:extLst>
          </p:cNvPr>
          <p:cNvSpPr>
            <a:spLocks noGrp="1"/>
          </p:cNvSpPr>
          <p:nvPr>
            <p:ph idx="1"/>
          </p:nvPr>
        </p:nvSpPr>
        <p:spPr/>
        <p:txBody>
          <a:bodyPr>
            <a:normAutofit/>
          </a:bodyPr>
          <a:lstStyle/>
          <a:p>
            <a:r>
              <a:rPr lang="fr-FR" sz="2000" b="1" i="1" dirty="0"/>
              <a:t>« Ne le savez-vous pas ? Nous tous qui par le baptême avons été unis au Christ Jésus, c’est à sa mort que nous avons été unis par le </a:t>
            </a:r>
            <a:r>
              <a:rPr lang="fr-FR" sz="2000" b="1" i="1" dirty="0" err="1"/>
              <a:t>baptême.Si</a:t>
            </a:r>
            <a:r>
              <a:rPr lang="fr-FR" sz="2000" b="1" i="1" dirty="0"/>
              <a:t> donc, par le baptême qui nous unit à sa mort, nous avons été mis au tombeau avec lui, c’est pour que nous menions une vie nouvelle, nous aussi, comme le Christ qui, par la toute-puissance du Père, est ressuscité d’entre les </a:t>
            </a:r>
            <a:r>
              <a:rPr lang="fr-FR" sz="2000" b="1" i="1" dirty="0" err="1"/>
              <a:t>morts.Car</a:t>
            </a:r>
            <a:r>
              <a:rPr lang="fr-FR" sz="2000" b="1" i="1" dirty="0"/>
              <a:t>, si nous avons été unis à lui par une mort qui ressemble à la sienne »</a:t>
            </a:r>
            <a:r>
              <a:rPr lang="fr-FR" sz="2000" b="1" dirty="0"/>
              <a:t>  (</a:t>
            </a:r>
            <a:r>
              <a:rPr lang="fr-FR" sz="2000" b="1" dirty="0" err="1"/>
              <a:t>Rm</a:t>
            </a:r>
            <a:r>
              <a:rPr lang="fr-FR" sz="2000" b="1" dirty="0"/>
              <a:t> 6, 3-5)</a:t>
            </a:r>
          </a:p>
          <a:p>
            <a:r>
              <a:rPr lang="fr-FR" sz="2000" b="1" dirty="0"/>
              <a:t>« </a:t>
            </a:r>
            <a:r>
              <a:rPr lang="fr-FR" sz="2000" b="1" i="1" dirty="0"/>
              <a:t>Vous avez été immergés par trois fois dans l’eau, et puis vous avez été émergé, signifiant là aussi symboliquement la sépulture de trois jours du Christ </a:t>
            </a:r>
            <a:r>
              <a:rPr lang="fr-FR" sz="2000" b="1" dirty="0"/>
              <a:t>» St Cyrille de Jérusalem</a:t>
            </a:r>
          </a:p>
          <a:p>
            <a:endParaRPr lang="fr-FR" dirty="0"/>
          </a:p>
        </p:txBody>
      </p:sp>
    </p:spTree>
    <p:extLst>
      <p:ext uri="{BB962C8B-B14F-4D97-AF65-F5344CB8AC3E}">
        <p14:creationId xmlns:p14="http://schemas.microsoft.com/office/powerpoint/2010/main" val="3340108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F7C1FF-16DA-41DE-A46F-E303CCAD4ADF}"/>
              </a:ext>
            </a:extLst>
          </p:cNvPr>
          <p:cNvSpPr>
            <a:spLocks noGrp="1"/>
          </p:cNvSpPr>
          <p:nvPr>
            <p:ph type="title"/>
          </p:nvPr>
        </p:nvSpPr>
        <p:spPr/>
        <p:txBody>
          <a:bodyPr/>
          <a:lstStyle/>
          <a:p>
            <a:pPr algn="ctr"/>
            <a:r>
              <a:rPr lang="fr-FR" b="1" dirty="0"/>
              <a:t>La vigile pascale </a:t>
            </a:r>
          </a:p>
        </p:txBody>
      </p:sp>
      <p:sp>
        <p:nvSpPr>
          <p:cNvPr id="3" name="Espace réservé du contenu 2">
            <a:extLst>
              <a:ext uri="{FF2B5EF4-FFF2-40B4-BE49-F238E27FC236}">
                <a16:creationId xmlns:a16="http://schemas.microsoft.com/office/drawing/2014/main" id="{CE639BE3-BD9E-45C4-A6A0-035341E9822F}"/>
              </a:ext>
            </a:extLst>
          </p:cNvPr>
          <p:cNvSpPr>
            <a:spLocks noGrp="1"/>
          </p:cNvSpPr>
          <p:nvPr>
            <p:ph idx="1"/>
          </p:nvPr>
        </p:nvSpPr>
        <p:spPr/>
        <p:txBody>
          <a:bodyPr>
            <a:normAutofit/>
          </a:bodyPr>
          <a:lstStyle/>
          <a:p>
            <a:r>
              <a:rPr lang="fr-FR" sz="3200" b="1" dirty="0"/>
              <a:t>Révélatrice de ce qu’est la vie chrétienne </a:t>
            </a:r>
          </a:p>
        </p:txBody>
      </p:sp>
    </p:spTree>
    <p:extLst>
      <p:ext uri="{BB962C8B-B14F-4D97-AF65-F5344CB8AC3E}">
        <p14:creationId xmlns:p14="http://schemas.microsoft.com/office/powerpoint/2010/main" val="33279482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89C3B-088B-4D45-BC39-EB0DFEE6896E}"/>
              </a:ext>
            </a:extLst>
          </p:cNvPr>
          <p:cNvSpPr>
            <a:spLocks noGrp="1"/>
          </p:cNvSpPr>
          <p:nvPr>
            <p:ph type="title"/>
          </p:nvPr>
        </p:nvSpPr>
        <p:spPr/>
        <p:txBody>
          <a:bodyPr/>
          <a:lstStyle/>
          <a:p>
            <a:r>
              <a:rPr lang="fr-FR" b="1" dirty="0"/>
              <a:t>La vie chrétienne </a:t>
            </a:r>
          </a:p>
        </p:txBody>
      </p:sp>
      <p:sp>
        <p:nvSpPr>
          <p:cNvPr id="3" name="Espace réservé du contenu 2">
            <a:extLst>
              <a:ext uri="{FF2B5EF4-FFF2-40B4-BE49-F238E27FC236}">
                <a16:creationId xmlns:a16="http://schemas.microsoft.com/office/drawing/2014/main" id="{124464B2-8098-4ACB-BA60-976B939CD0C3}"/>
              </a:ext>
            </a:extLst>
          </p:cNvPr>
          <p:cNvSpPr>
            <a:spLocks noGrp="1"/>
          </p:cNvSpPr>
          <p:nvPr>
            <p:ph idx="1"/>
          </p:nvPr>
        </p:nvSpPr>
        <p:spPr/>
        <p:txBody>
          <a:bodyPr/>
          <a:lstStyle/>
          <a:p>
            <a:r>
              <a:rPr lang="fr-FR" sz="2000" b="1" dirty="0"/>
              <a:t>Une veille dans la nuit</a:t>
            </a:r>
          </a:p>
          <a:p>
            <a:r>
              <a:rPr lang="fr-FR" sz="2000" b="1" dirty="0"/>
              <a:t>Un accueil de la lumière du Christ Lumière du monde</a:t>
            </a:r>
          </a:p>
          <a:p>
            <a:r>
              <a:rPr lang="fr-FR" sz="2000" b="1" dirty="0"/>
              <a:t>Une marche à la suite du Christ dans la confiance</a:t>
            </a:r>
          </a:p>
          <a:p>
            <a:r>
              <a:rPr lang="fr-FR" sz="2000" b="1" dirty="0"/>
              <a:t>Une marche avec un peuple </a:t>
            </a:r>
          </a:p>
          <a:p>
            <a:r>
              <a:rPr lang="fr-FR" sz="2000" b="1" dirty="0"/>
              <a:t>Une illumination </a:t>
            </a:r>
          </a:p>
          <a:p>
            <a:r>
              <a:rPr lang="fr-FR" sz="2000" b="1" dirty="0"/>
              <a:t>Une écoute des Ecritures à la lumière du Christ</a:t>
            </a:r>
          </a:p>
          <a:p>
            <a:r>
              <a:rPr lang="fr-FR" sz="2000" b="1" dirty="0"/>
              <a:t>Un dialogue : nous apportons une réponse </a:t>
            </a:r>
          </a:p>
          <a:p>
            <a:r>
              <a:rPr lang="fr-FR" sz="2000" b="1" dirty="0"/>
              <a:t>Une renonciation et une profession de foi</a:t>
            </a:r>
          </a:p>
          <a:p>
            <a:endParaRPr lang="fr-FR" dirty="0"/>
          </a:p>
        </p:txBody>
      </p:sp>
    </p:spTree>
    <p:extLst>
      <p:ext uri="{BB962C8B-B14F-4D97-AF65-F5344CB8AC3E}">
        <p14:creationId xmlns:p14="http://schemas.microsoft.com/office/powerpoint/2010/main" val="3820359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D2721A-92D8-4A60-96CD-1BE2724BAFC8}"/>
              </a:ext>
            </a:extLst>
          </p:cNvPr>
          <p:cNvSpPr>
            <a:spLocks noGrp="1"/>
          </p:cNvSpPr>
          <p:nvPr>
            <p:ph type="title"/>
          </p:nvPr>
        </p:nvSpPr>
        <p:spPr/>
        <p:txBody>
          <a:bodyPr/>
          <a:lstStyle/>
          <a:p>
            <a:r>
              <a:rPr lang="fr-FR" b="1" dirty="0"/>
              <a:t>Eglise primitive</a:t>
            </a:r>
            <a:r>
              <a:rPr lang="fr-FR" dirty="0"/>
              <a:t> </a:t>
            </a:r>
            <a:br>
              <a:rPr lang="fr-FR" dirty="0"/>
            </a:br>
            <a:endParaRPr lang="fr-FR" dirty="0"/>
          </a:p>
        </p:txBody>
      </p:sp>
      <p:sp>
        <p:nvSpPr>
          <p:cNvPr id="3" name="Espace réservé du contenu 2">
            <a:extLst>
              <a:ext uri="{FF2B5EF4-FFF2-40B4-BE49-F238E27FC236}">
                <a16:creationId xmlns:a16="http://schemas.microsoft.com/office/drawing/2014/main" id="{B0B78790-1884-4DBF-9FE7-A61578928D72}"/>
              </a:ext>
            </a:extLst>
          </p:cNvPr>
          <p:cNvSpPr>
            <a:spLocks noGrp="1"/>
          </p:cNvSpPr>
          <p:nvPr>
            <p:ph idx="1"/>
          </p:nvPr>
        </p:nvSpPr>
        <p:spPr/>
        <p:txBody>
          <a:bodyPr/>
          <a:lstStyle/>
          <a:p>
            <a:r>
              <a:rPr lang="fr-FR" sz="2400" b="1" dirty="0"/>
              <a:t>Ni messe, ni office divin</a:t>
            </a:r>
          </a:p>
          <a:p>
            <a:r>
              <a:rPr lang="fr-FR" sz="2400" b="1" dirty="0"/>
              <a:t>Respect du silence</a:t>
            </a:r>
          </a:p>
          <a:p>
            <a:r>
              <a:rPr lang="fr-FR" sz="2400" b="1" dirty="0"/>
              <a:t>Prière silencieuse</a:t>
            </a:r>
          </a:p>
          <a:p>
            <a:r>
              <a:rPr lang="fr-FR" sz="2400" b="1" dirty="0"/>
              <a:t>On veille et on lit les Ecritures</a:t>
            </a:r>
          </a:p>
          <a:p>
            <a:r>
              <a:rPr lang="fr-FR" sz="2400" b="1" dirty="0"/>
              <a:t>Jeûne rigoureux dans l’attente du retour du Seigneur jusqu’à la communion de la vigile pascale</a:t>
            </a:r>
          </a:p>
          <a:p>
            <a:r>
              <a:rPr lang="fr-FR" sz="2400" b="1" dirty="0"/>
              <a:t>Cf. « </a:t>
            </a:r>
            <a:r>
              <a:rPr lang="fr-FR" sz="2400" b="1" i="1" dirty="0"/>
              <a:t>Des jours viendront où l’Epoux leur sera enlevé ; alors ils jeûneront</a:t>
            </a:r>
            <a:r>
              <a:rPr lang="fr-FR" sz="2400" b="1" dirty="0"/>
              <a:t> » (Mt 9, 15)</a:t>
            </a:r>
          </a:p>
          <a:p>
            <a:endParaRPr lang="fr-FR" dirty="0"/>
          </a:p>
        </p:txBody>
      </p:sp>
    </p:spTree>
    <p:extLst>
      <p:ext uri="{BB962C8B-B14F-4D97-AF65-F5344CB8AC3E}">
        <p14:creationId xmlns:p14="http://schemas.microsoft.com/office/powerpoint/2010/main" val="31669108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D4D79A-2163-46C2-94D5-7D29AA04156D}"/>
              </a:ext>
            </a:extLst>
          </p:cNvPr>
          <p:cNvSpPr>
            <a:spLocks noGrp="1"/>
          </p:cNvSpPr>
          <p:nvPr>
            <p:ph type="title"/>
          </p:nvPr>
        </p:nvSpPr>
        <p:spPr/>
        <p:txBody>
          <a:bodyPr/>
          <a:lstStyle/>
          <a:p>
            <a:r>
              <a:rPr lang="fr-FR" b="1" dirty="0"/>
              <a:t>La vie chrétienne </a:t>
            </a:r>
          </a:p>
        </p:txBody>
      </p:sp>
      <p:sp>
        <p:nvSpPr>
          <p:cNvPr id="3" name="Espace réservé du contenu 2">
            <a:extLst>
              <a:ext uri="{FF2B5EF4-FFF2-40B4-BE49-F238E27FC236}">
                <a16:creationId xmlns:a16="http://schemas.microsoft.com/office/drawing/2014/main" id="{2458225E-7818-4DB9-AC6E-50C1E476263F}"/>
              </a:ext>
            </a:extLst>
          </p:cNvPr>
          <p:cNvSpPr>
            <a:spLocks noGrp="1"/>
          </p:cNvSpPr>
          <p:nvPr>
            <p:ph idx="1"/>
          </p:nvPr>
        </p:nvSpPr>
        <p:spPr>
          <a:xfrm>
            <a:off x="2484709" y="2063932"/>
            <a:ext cx="8915400" cy="3777622"/>
          </a:xfrm>
        </p:spPr>
        <p:txBody>
          <a:bodyPr>
            <a:normAutofit/>
          </a:bodyPr>
          <a:lstStyle/>
          <a:p>
            <a:r>
              <a:rPr lang="fr-FR" sz="2000" b="1" dirty="0"/>
              <a:t>Une plongée dans la mort et la résurrection du Christ</a:t>
            </a:r>
          </a:p>
          <a:p>
            <a:r>
              <a:rPr lang="fr-FR" sz="2000" b="1" dirty="0"/>
              <a:t>Une incorporation à l’Eglise du ciel et de la terre </a:t>
            </a:r>
          </a:p>
          <a:p>
            <a:r>
              <a:rPr lang="fr-FR" sz="2000" b="1" dirty="0"/>
              <a:t>Un réception du don de l’Esprit Saint</a:t>
            </a:r>
          </a:p>
          <a:p>
            <a:r>
              <a:rPr lang="fr-FR" sz="2000" b="1" dirty="0"/>
              <a:t>Une participation à l’Eucharistie (sommet)</a:t>
            </a:r>
          </a:p>
          <a:p>
            <a:r>
              <a:rPr lang="fr-FR" sz="2000" b="1" dirty="0"/>
              <a:t>Un envoi en mission pour témoigner</a:t>
            </a:r>
          </a:p>
        </p:txBody>
      </p:sp>
    </p:spTree>
    <p:extLst>
      <p:ext uri="{BB962C8B-B14F-4D97-AF65-F5344CB8AC3E}">
        <p14:creationId xmlns:p14="http://schemas.microsoft.com/office/powerpoint/2010/main" val="33300347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119A4A-FFB7-4FB1-AB5E-7C6C55026565}"/>
              </a:ext>
            </a:extLst>
          </p:cNvPr>
          <p:cNvSpPr>
            <a:spLocks noGrp="1"/>
          </p:cNvSpPr>
          <p:nvPr>
            <p:ph type="title"/>
          </p:nvPr>
        </p:nvSpPr>
        <p:spPr/>
        <p:txBody>
          <a:bodyPr>
            <a:normAutofit/>
          </a:bodyPr>
          <a:lstStyle/>
          <a:p>
            <a:r>
              <a:rPr lang="fr-FR" sz="5400" b="1" dirty="0"/>
              <a:t>La Résurrection </a:t>
            </a:r>
          </a:p>
        </p:txBody>
      </p:sp>
      <p:sp>
        <p:nvSpPr>
          <p:cNvPr id="3" name="Espace réservé du contenu 2">
            <a:extLst>
              <a:ext uri="{FF2B5EF4-FFF2-40B4-BE49-F238E27FC236}">
                <a16:creationId xmlns:a16="http://schemas.microsoft.com/office/drawing/2014/main" id="{CAE6A8FE-1E68-481F-AECE-1FEEE1BF9587}"/>
              </a:ext>
            </a:extLst>
          </p:cNvPr>
          <p:cNvSpPr>
            <a:spLocks noGrp="1"/>
          </p:cNvSpPr>
          <p:nvPr>
            <p:ph idx="1"/>
          </p:nvPr>
        </p:nvSpPr>
        <p:spPr/>
        <p:txBody>
          <a:bodyPr>
            <a:normAutofit/>
          </a:bodyPr>
          <a:lstStyle/>
          <a:p>
            <a:r>
              <a:rPr lang="fr-FR" sz="2400" b="1" dirty="0"/>
              <a:t>Atteste la divinité de Jésus : il est bien le Fils de Dieu</a:t>
            </a:r>
          </a:p>
          <a:p>
            <a:r>
              <a:rPr lang="fr-FR" sz="2400" i="1" dirty="0"/>
              <a:t>« Dieu l’a choisi comme juge des vivants et des morts »</a:t>
            </a:r>
          </a:p>
          <a:p>
            <a:r>
              <a:rPr lang="fr-FR" sz="2400" b="1" dirty="0"/>
              <a:t>Atteste que nous sommes sauvés : il est le Sauveur</a:t>
            </a:r>
          </a:p>
          <a:p>
            <a:r>
              <a:rPr lang="fr-FR" sz="2400" i="1" dirty="0"/>
              <a:t>« Tout homme qui croit en lui reçoit par lui le pardon des péchés »</a:t>
            </a:r>
          </a:p>
          <a:p>
            <a:r>
              <a:rPr lang="fr-FR" sz="2400" b="1" dirty="0"/>
              <a:t>Atteste qu’il est vivant : il est notre contemporain</a:t>
            </a:r>
          </a:p>
          <a:p>
            <a:r>
              <a:rPr lang="fr-FR" sz="2400" b="1" dirty="0"/>
              <a:t>Atteste que notre humanité est entrée dans un ordre nouveau </a:t>
            </a:r>
            <a:r>
              <a:rPr lang="fr-FR" sz="2400" i="1" dirty="0"/>
              <a:t>« Recherchez donc les réalités d’en-haut »</a:t>
            </a:r>
          </a:p>
        </p:txBody>
      </p:sp>
    </p:spTree>
    <p:extLst>
      <p:ext uri="{BB962C8B-B14F-4D97-AF65-F5344CB8AC3E}">
        <p14:creationId xmlns:p14="http://schemas.microsoft.com/office/powerpoint/2010/main" val="3724106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C4BF9C-554E-48FB-8200-16C490E35A8A}"/>
              </a:ext>
            </a:extLst>
          </p:cNvPr>
          <p:cNvSpPr>
            <a:spLocks noGrp="1"/>
          </p:cNvSpPr>
          <p:nvPr>
            <p:ph type="title"/>
          </p:nvPr>
        </p:nvSpPr>
        <p:spPr/>
        <p:txBody>
          <a:bodyPr>
            <a:normAutofit/>
          </a:bodyPr>
          <a:lstStyle/>
          <a:p>
            <a:pPr algn="ctr"/>
            <a:r>
              <a:rPr lang="fr-FR" sz="4800" b="1" dirty="0"/>
              <a:t>Quelques repères historiques </a:t>
            </a:r>
            <a:endParaRPr lang="fr-FR" sz="4800" dirty="0"/>
          </a:p>
        </p:txBody>
      </p:sp>
      <p:sp>
        <p:nvSpPr>
          <p:cNvPr id="3" name="Espace réservé du contenu 2">
            <a:extLst>
              <a:ext uri="{FF2B5EF4-FFF2-40B4-BE49-F238E27FC236}">
                <a16:creationId xmlns:a16="http://schemas.microsoft.com/office/drawing/2014/main" id="{8F0F68CF-5EEF-4321-A9DB-1A77CCD66909}"/>
              </a:ext>
            </a:extLst>
          </p:cNvPr>
          <p:cNvSpPr>
            <a:spLocks noGrp="1"/>
          </p:cNvSpPr>
          <p:nvPr>
            <p:ph idx="1"/>
          </p:nvPr>
        </p:nvSpPr>
        <p:spPr/>
        <p:txBody>
          <a:bodyPr>
            <a:normAutofit/>
          </a:bodyPr>
          <a:lstStyle/>
          <a:p>
            <a:pPr marL="0" indent="0">
              <a:buNone/>
            </a:pPr>
            <a:r>
              <a:rPr lang="fr-FR" sz="2800" b="1" dirty="0"/>
              <a:t>5° siècle </a:t>
            </a:r>
            <a:r>
              <a:rPr lang="fr-FR" sz="2800" dirty="0"/>
              <a:t>: Jeûne et absence de célébration de l’Eucharistie</a:t>
            </a:r>
          </a:p>
          <a:p>
            <a:pPr marL="0" indent="0">
              <a:buNone/>
            </a:pPr>
            <a:r>
              <a:rPr lang="fr-FR" sz="2800" b="1" dirty="0"/>
              <a:t>7° siècle </a:t>
            </a:r>
            <a:r>
              <a:rPr lang="fr-FR" sz="2800" dirty="0"/>
              <a:t>: avec la disparition des baptêmes d’adultes et la perte de sens liturgique, on vit la célébration pascale dès le samedi après-midi </a:t>
            </a:r>
          </a:p>
          <a:p>
            <a:pPr marL="0" indent="0">
              <a:buNone/>
            </a:pPr>
            <a:r>
              <a:rPr lang="fr-FR" sz="2800" b="1" dirty="0"/>
              <a:t>20° siècle </a:t>
            </a:r>
            <a:r>
              <a:rPr lang="fr-FR" sz="2800" dirty="0"/>
              <a:t>: « le mouvement liturgique » (France et Allemagne) rend au mystère pascal sa place centrale</a:t>
            </a:r>
          </a:p>
          <a:p>
            <a:pPr marL="0" indent="0">
              <a:buNone/>
            </a:pPr>
            <a:endParaRPr lang="fr-FR" sz="2800" dirty="0"/>
          </a:p>
        </p:txBody>
      </p:sp>
    </p:spTree>
    <p:extLst>
      <p:ext uri="{BB962C8B-B14F-4D97-AF65-F5344CB8AC3E}">
        <p14:creationId xmlns:p14="http://schemas.microsoft.com/office/powerpoint/2010/main" val="163158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C4BF9C-554E-48FB-8200-16C490E35A8A}"/>
              </a:ext>
            </a:extLst>
          </p:cNvPr>
          <p:cNvSpPr>
            <a:spLocks noGrp="1"/>
          </p:cNvSpPr>
          <p:nvPr>
            <p:ph type="title"/>
          </p:nvPr>
        </p:nvSpPr>
        <p:spPr/>
        <p:txBody>
          <a:bodyPr>
            <a:normAutofit/>
          </a:bodyPr>
          <a:lstStyle/>
          <a:p>
            <a:pPr algn="ctr"/>
            <a:r>
              <a:rPr lang="fr-FR" sz="4800" b="1" dirty="0"/>
              <a:t>Quelques repères historiques </a:t>
            </a:r>
            <a:endParaRPr lang="fr-FR" sz="4800" dirty="0"/>
          </a:p>
        </p:txBody>
      </p:sp>
      <p:sp>
        <p:nvSpPr>
          <p:cNvPr id="3" name="Espace réservé du contenu 2">
            <a:extLst>
              <a:ext uri="{FF2B5EF4-FFF2-40B4-BE49-F238E27FC236}">
                <a16:creationId xmlns:a16="http://schemas.microsoft.com/office/drawing/2014/main" id="{8F0F68CF-5EEF-4321-A9DB-1A77CCD66909}"/>
              </a:ext>
            </a:extLst>
          </p:cNvPr>
          <p:cNvSpPr>
            <a:spLocks noGrp="1"/>
          </p:cNvSpPr>
          <p:nvPr>
            <p:ph idx="1"/>
          </p:nvPr>
        </p:nvSpPr>
        <p:spPr/>
        <p:txBody>
          <a:bodyPr>
            <a:normAutofit/>
          </a:bodyPr>
          <a:lstStyle/>
          <a:p>
            <a:pPr marL="0" indent="0">
              <a:buNone/>
            </a:pPr>
            <a:r>
              <a:rPr lang="fr-FR" sz="3200" b="1" dirty="0"/>
              <a:t>1951 : célébration nocturne de la Vigile pascale</a:t>
            </a:r>
          </a:p>
          <a:p>
            <a:pPr marL="0" indent="0">
              <a:buNone/>
            </a:pPr>
            <a:r>
              <a:rPr lang="fr-FR" sz="3200" b="1" dirty="0"/>
              <a:t>Accent mis sur la prière (Liturgie des Heures rénovée et enrichie : office des ténèbres), pas de messe, centrage sur le mystère de la descente du Christ aux enfers.</a:t>
            </a:r>
            <a:endParaRPr lang="fr-FR" sz="3200" dirty="0"/>
          </a:p>
          <a:p>
            <a:pPr marL="0" indent="0">
              <a:buNone/>
            </a:pPr>
            <a:endParaRPr lang="fr-FR" sz="2800" dirty="0"/>
          </a:p>
        </p:txBody>
      </p:sp>
    </p:spTree>
    <p:extLst>
      <p:ext uri="{BB962C8B-B14F-4D97-AF65-F5344CB8AC3E}">
        <p14:creationId xmlns:p14="http://schemas.microsoft.com/office/powerpoint/2010/main" val="358727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9936EE-4A65-4D92-8A07-CF9F09601EC6}"/>
              </a:ext>
            </a:extLst>
          </p:cNvPr>
          <p:cNvSpPr>
            <a:spLocks noGrp="1"/>
          </p:cNvSpPr>
          <p:nvPr>
            <p:ph type="title"/>
          </p:nvPr>
        </p:nvSpPr>
        <p:spPr/>
        <p:txBody>
          <a:bodyPr>
            <a:normAutofit/>
          </a:bodyPr>
          <a:lstStyle/>
          <a:p>
            <a:r>
              <a:rPr lang="fr-FR" sz="4800" b="1" dirty="0"/>
              <a:t>Aujourd’hui </a:t>
            </a:r>
          </a:p>
        </p:txBody>
      </p:sp>
      <p:sp>
        <p:nvSpPr>
          <p:cNvPr id="3" name="Espace réservé du contenu 2">
            <a:extLst>
              <a:ext uri="{FF2B5EF4-FFF2-40B4-BE49-F238E27FC236}">
                <a16:creationId xmlns:a16="http://schemas.microsoft.com/office/drawing/2014/main" id="{97A6CD19-6056-4EF8-BC78-2E287C3F74D6}"/>
              </a:ext>
            </a:extLst>
          </p:cNvPr>
          <p:cNvSpPr>
            <a:spLocks noGrp="1"/>
          </p:cNvSpPr>
          <p:nvPr>
            <p:ph idx="1"/>
          </p:nvPr>
        </p:nvSpPr>
        <p:spPr/>
        <p:txBody>
          <a:bodyPr/>
          <a:lstStyle/>
          <a:p>
            <a:r>
              <a:rPr lang="fr-FR" sz="2000" b="1" dirty="0"/>
              <a:t>Depuis 1951, redevenu une jour « aliturgique »</a:t>
            </a:r>
          </a:p>
          <a:p>
            <a:r>
              <a:rPr lang="fr-FR" sz="2000" b="1" dirty="0"/>
              <a:t>On ne célèbre pas les sacrements.</a:t>
            </a:r>
          </a:p>
          <a:p>
            <a:r>
              <a:rPr lang="fr-FR" sz="2000" b="1" dirty="0"/>
              <a:t>Aucune messe n’est permise avant celle de la Vigile pascale</a:t>
            </a:r>
          </a:p>
          <a:p>
            <a:r>
              <a:rPr lang="fr-FR" sz="2000" b="1" dirty="0"/>
              <a:t>On ne peut porter la Communion qu’aux malades en danger de mort (viatique)</a:t>
            </a:r>
          </a:p>
          <a:p>
            <a:r>
              <a:rPr lang="fr-FR" sz="2000" b="1" dirty="0"/>
              <a:t>On peut célébrer l’onction des malades</a:t>
            </a:r>
          </a:p>
          <a:p>
            <a:r>
              <a:rPr lang="fr-FR" sz="2000" b="1" dirty="0"/>
              <a:t>On ne peut pas célébrer de mariage</a:t>
            </a:r>
          </a:p>
          <a:p>
            <a:r>
              <a:rPr lang="fr-FR" sz="2000" b="1" dirty="0"/>
              <a:t>On peut célébrer le sacrement de pénitence te de réconciliation</a:t>
            </a:r>
          </a:p>
          <a:p>
            <a:endParaRPr lang="fr-FR" dirty="0"/>
          </a:p>
        </p:txBody>
      </p:sp>
    </p:spTree>
    <p:extLst>
      <p:ext uri="{BB962C8B-B14F-4D97-AF65-F5344CB8AC3E}">
        <p14:creationId xmlns:p14="http://schemas.microsoft.com/office/powerpoint/2010/main" val="1450610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76E38B-F763-4829-9BBC-E8C0B53D8C5A}"/>
              </a:ext>
            </a:extLst>
          </p:cNvPr>
          <p:cNvSpPr>
            <a:spLocks noGrp="1"/>
          </p:cNvSpPr>
          <p:nvPr>
            <p:ph type="title"/>
          </p:nvPr>
        </p:nvSpPr>
        <p:spPr/>
        <p:txBody>
          <a:bodyPr>
            <a:normAutofit/>
          </a:bodyPr>
          <a:lstStyle/>
          <a:p>
            <a:pPr algn="ctr"/>
            <a:r>
              <a:rPr lang="fr-FR" sz="4000" b="1" dirty="0"/>
              <a:t>Concrètement</a:t>
            </a:r>
          </a:p>
        </p:txBody>
      </p:sp>
      <p:sp>
        <p:nvSpPr>
          <p:cNvPr id="3" name="Espace réservé du contenu 2">
            <a:extLst>
              <a:ext uri="{FF2B5EF4-FFF2-40B4-BE49-F238E27FC236}">
                <a16:creationId xmlns:a16="http://schemas.microsoft.com/office/drawing/2014/main" id="{59B1C5CD-3A88-4D57-941B-CC8EF985F0DE}"/>
              </a:ext>
            </a:extLst>
          </p:cNvPr>
          <p:cNvSpPr>
            <a:spLocks noGrp="1"/>
          </p:cNvSpPr>
          <p:nvPr>
            <p:ph idx="1"/>
          </p:nvPr>
        </p:nvSpPr>
        <p:spPr/>
        <p:txBody>
          <a:bodyPr/>
          <a:lstStyle/>
          <a:p>
            <a:r>
              <a:rPr lang="fr-FR" sz="2800" b="1" dirty="0"/>
              <a:t>L'autel est dépouillé. </a:t>
            </a:r>
          </a:p>
          <a:p>
            <a:r>
              <a:rPr lang="fr-FR" sz="2800" b="1" dirty="0"/>
              <a:t>Le tabernacle est vide et ouvert.</a:t>
            </a:r>
          </a:p>
          <a:p>
            <a:r>
              <a:rPr lang="fr-FR" sz="2800" b="1" dirty="0"/>
              <a:t>La croix est mise en valeur</a:t>
            </a:r>
          </a:p>
          <a:p>
            <a:r>
              <a:rPr lang="fr-FR" sz="2800" b="1" dirty="0"/>
              <a:t>Ce qui est mis en relief, c'est le silence et l'absence.</a:t>
            </a:r>
          </a:p>
          <a:p>
            <a:r>
              <a:rPr lang="fr-FR" sz="2800" b="1" dirty="0"/>
              <a:t>Le repos et l’attente dans l’espérance.</a:t>
            </a:r>
          </a:p>
          <a:p>
            <a:endParaRPr lang="fr-FR" dirty="0"/>
          </a:p>
        </p:txBody>
      </p:sp>
    </p:spTree>
    <p:extLst>
      <p:ext uri="{BB962C8B-B14F-4D97-AF65-F5344CB8AC3E}">
        <p14:creationId xmlns:p14="http://schemas.microsoft.com/office/powerpoint/2010/main" val="314739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EF7E20-FB4B-4638-861C-266214D92ACE}"/>
              </a:ext>
            </a:extLst>
          </p:cNvPr>
          <p:cNvSpPr>
            <a:spLocks noGrp="1"/>
          </p:cNvSpPr>
          <p:nvPr>
            <p:ph type="title"/>
          </p:nvPr>
        </p:nvSpPr>
        <p:spPr/>
        <p:txBody>
          <a:bodyPr>
            <a:normAutofit/>
          </a:bodyPr>
          <a:lstStyle/>
          <a:p>
            <a:pPr algn="ctr"/>
            <a:r>
              <a:rPr lang="fr-FR" sz="6000" b="1" dirty="0"/>
              <a:t>Double écueil à éviter</a:t>
            </a:r>
          </a:p>
        </p:txBody>
      </p:sp>
      <p:sp>
        <p:nvSpPr>
          <p:cNvPr id="3" name="Espace réservé du contenu 2">
            <a:extLst>
              <a:ext uri="{FF2B5EF4-FFF2-40B4-BE49-F238E27FC236}">
                <a16:creationId xmlns:a16="http://schemas.microsoft.com/office/drawing/2014/main" id="{A28FF29B-E236-4EE9-83D7-EE573FA441B9}"/>
              </a:ext>
            </a:extLst>
          </p:cNvPr>
          <p:cNvSpPr>
            <a:spLocks noGrp="1"/>
          </p:cNvSpPr>
          <p:nvPr>
            <p:ph idx="1"/>
          </p:nvPr>
        </p:nvSpPr>
        <p:spPr/>
        <p:txBody>
          <a:bodyPr>
            <a:normAutofit/>
          </a:bodyPr>
          <a:lstStyle/>
          <a:p>
            <a:r>
              <a:rPr lang="fr-FR" sz="3200" b="1" dirty="0"/>
              <a:t>Passer par-dessus allègrement (remplir le vide et anticiper la vigile pascale)</a:t>
            </a:r>
          </a:p>
          <a:p>
            <a:r>
              <a:rPr lang="fr-FR" sz="3200" b="1" dirty="0"/>
              <a:t>Être enfermé dans le deuil</a:t>
            </a:r>
          </a:p>
        </p:txBody>
      </p:sp>
    </p:spTree>
    <p:extLst>
      <p:ext uri="{BB962C8B-B14F-4D97-AF65-F5344CB8AC3E}">
        <p14:creationId xmlns:p14="http://schemas.microsoft.com/office/powerpoint/2010/main" val="3069035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B811A-D45F-4DE1-9236-71DB90C5FAE6}"/>
              </a:ext>
            </a:extLst>
          </p:cNvPr>
          <p:cNvSpPr>
            <a:spLocks noGrp="1"/>
          </p:cNvSpPr>
          <p:nvPr>
            <p:ph type="title"/>
          </p:nvPr>
        </p:nvSpPr>
        <p:spPr/>
        <p:txBody>
          <a:bodyPr/>
          <a:lstStyle/>
          <a:p>
            <a:r>
              <a:rPr lang="fr-FR" b="1" dirty="0"/>
              <a:t>Témoignage des Ecritures</a:t>
            </a:r>
          </a:p>
        </p:txBody>
      </p:sp>
      <p:sp>
        <p:nvSpPr>
          <p:cNvPr id="3" name="Espace réservé du contenu 2">
            <a:extLst>
              <a:ext uri="{FF2B5EF4-FFF2-40B4-BE49-F238E27FC236}">
                <a16:creationId xmlns:a16="http://schemas.microsoft.com/office/drawing/2014/main" id="{DDC9D115-8C8B-4D9A-84E0-AE8B6B887F06}"/>
              </a:ext>
            </a:extLst>
          </p:cNvPr>
          <p:cNvSpPr>
            <a:spLocks noGrp="1"/>
          </p:cNvSpPr>
          <p:nvPr>
            <p:ph idx="1"/>
          </p:nvPr>
        </p:nvSpPr>
        <p:spPr/>
        <p:txBody>
          <a:bodyPr/>
          <a:lstStyle/>
          <a:p>
            <a:pPr lvl="0"/>
            <a:r>
              <a:rPr lang="fr-FR" sz="2400" b="1" dirty="0"/>
              <a:t>Les Ecritures affirment essentiellement que Jésus a connu la réalité de la mort et a séjourné dans la mort.</a:t>
            </a:r>
          </a:p>
          <a:p>
            <a:pPr lvl="0"/>
            <a:r>
              <a:rPr lang="fr-FR" sz="2400" b="1" dirty="0"/>
              <a:t>« </a:t>
            </a:r>
            <a:r>
              <a:rPr lang="fr-FR" sz="2400" b="1" i="1" dirty="0"/>
              <a:t>En effet, comme Jonas est resté dans le ventre du monstre marin trois jours et trois nuits, le Fils de l’homme restera de même au cœur de la terre trois jours et trois nuits</a:t>
            </a:r>
            <a:r>
              <a:rPr lang="fr-FR" sz="2400" b="1" dirty="0"/>
              <a:t> » (Mt 12, 40)</a:t>
            </a:r>
          </a:p>
          <a:p>
            <a:r>
              <a:rPr lang="fr-FR" sz="2400" b="1" dirty="0"/>
              <a:t>Les Ecritures soulignent surtout que le royaume de la mort a été impuissant à retenir le Christ en son sein </a:t>
            </a:r>
            <a:r>
              <a:rPr lang="fr-FR" sz="2400" dirty="0"/>
              <a:t> </a:t>
            </a:r>
          </a:p>
          <a:p>
            <a:endParaRPr lang="fr-FR" dirty="0"/>
          </a:p>
        </p:txBody>
      </p:sp>
    </p:spTree>
    <p:extLst>
      <p:ext uri="{BB962C8B-B14F-4D97-AF65-F5344CB8AC3E}">
        <p14:creationId xmlns:p14="http://schemas.microsoft.com/office/powerpoint/2010/main" val="2902772610"/>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280</TotalTime>
  <Words>2109</Words>
  <Application>Microsoft Office PowerPoint</Application>
  <PresentationFormat>Grand écran</PresentationFormat>
  <Paragraphs>145</Paragraphs>
  <Slides>31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31</vt:i4>
      </vt:variant>
    </vt:vector>
  </HeadingPairs>
  <TitlesOfParts>
    <vt:vector size="35" baseType="lpstr">
      <vt:lpstr>Arial</vt:lpstr>
      <vt:lpstr>Century Gothic</vt:lpstr>
      <vt:lpstr>Wingdings 3</vt:lpstr>
      <vt:lpstr>Brin</vt:lpstr>
      <vt:lpstr>Samedi Saint </vt:lpstr>
      <vt:lpstr>Quelques repères historiques </vt:lpstr>
      <vt:lpstr>Eglise primitive  </vt:lpstr>
      <vt:lpstr>Quelques repères historiques </vt:lpstr>
      <vt:lpstr>Quelques repères historiques </vt:lpstr>
      <vt:lpstr>Aujourd’hui </vt:lpstr>
      <vt:lpstr>Concrètement</vt:lpstr>
      <vt:lpstr>Double écueil à éviter</vt:lpstr>
      <vt:lpstr>Témoignage des Ecritures</vt:lpstr>
      <vt:lpstr>Témoignage des Ecritures</vt:lpstr>
      <vt:lpstr>Grandes thématiques </vt:lpstr>
      <vt:lpstr>Aboutissement de l’Incarnation</vt:lpstr>
      <vt:lpstr>Le Christ est réellement mort  (parce que réellement homme) </vt:lpstr>
      <vt:lpstr>Accomplissement du salut </vt:lpstr>
      <vt:lpstr>Révélation de la Profondeur de Dieu </vt:lpstr>
      <vt:lpstr>« Mon Dieu, mon Dieu, pourquoi m’as-tu abandonné ? » (Marc 15, 34)</vt:lpstr>
      <vt:lpstr>L’amour au cœur du non-amour</vt:lpstr>
      <vt:lpstr>Benoit XVI</vt:lpstr>
      <vt:lpstr>Benoit XVI</vt:lpstr>
      <vt:lpstr>Benoit XVI</vt:lpstr>
      <vt:lpstr>Benoit XVI</vt:lpstr>
      <vt:lpstr>C'est "le grand sabbat",  après "la seconde création" </vt:lpstr>
      <vt:lpstr>Repos dans la paix </vt:lpstr>
      <vt:lpstr>Victoire sur les enfers </vt:lpstr>
      <vt:lpstr>Conclusion</vt:lpstr>
      <vt:lpstr>Office des ténèbres </vt:lpstr>
      <vt:lpstr>Participation au mystère du tombeau </vt:lpstr>
      <vt:lpstr>La vigile pascale </vt:lpstr>
      <vt:lpstr>La vie chrétienne </vt:lpstr>
      <vt:lpstr>La vie chrétienne </vt:lpstr>
      <vt:lpstr>La Résurrection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Samedi Saint </dc:title>
  <dc:creator>Pascal ROLAND</dc:creator>
  <cp:lastModifiedBy>Pascal ROLAND</cp:lastModifiedBy>
  <cp:revision>14</cp:revision>
  <dcterms:created xsi:type="dcterms:W3CDTF">2025-04-17T12:45:24Z</dcterms:created>
  <dcterms:modified xsi:type="dcterms:W3CDTF">2025-04-19T07:51:39Z</dcterms:modified>
</cp:coreProperties>
</file>